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notesMasterIdLst>
    <p:notesMasterId r:id="rId40"/>
  </p:notesMasterIdLst>
  <p:sldIdLst>
    <p:sldId id="278" r:id="rId3"/>
    <p:sldId id="425" r:id="rId4"/>
    <p:sldId id="427" r:id="rId5"/>
    <p:sldId id="2147483645" r:id="rId6"/>
    <p:sldId id="426" r:id="rId7"/>
    <p:sldId id="257" r:id="rId8"/>
    <p:sldId id="272" r:id="rId9"/>
    <p:sldId id="281" r:id="rId10"/>
    <p:sldId id="273" r:id="rId11"/>
    <p:sldId id="373" r:id="rId12"/>
    <p:sldId id="2147479347" r:id="rId13"/>
    <p:sldId id="277" r:id="rId14"/>
    <p:sldId id="263" r:id="rId15"/>
    <p:sldId id="303" r:id="rId16"/>
    <p:sldId id="2147483520" r:id="rId17"/>
    <p:sldId id="2146847566" r:id="rId18"/>
    <p:sldId id="444" r:id="rId19"/>
    <p:sldId id="1547" r:id="rId20"/>
    <p:sldId id="2147483521" r:id="rId21"/>
    <p:sldId id="3365" r:id="rId22"/>
    <p:sldId id="304" r:id="rId23"/>
    <p:sldId id="305" r:id="rId24"/>
    <p:sldId id="2147483524" r:id="rId25"/>
    <p:sldId id="312" r:id="rId26"/>
    <p:sldId id="2147483644" r:id="rId27"/>
    <p:sldId id="377" r:id="rId28"/>
    <p:sldId id="365" r:id="rId29"/>
    <p:sldId id="370" r:id="rId30"/>
    <p:sldId id="343" r:id="rId31"/>
    <p:sldId id="2147479224" r:id="rId32"/>
    <p:sldId id="690" r:id="rId33"/>
    <p:sldId id="2147483423" r:id="rId34"/>
    <p:sldId id="2147483424" r:id="rId35"/>
    <p:sldId id="2147483425" r:id="rId36"/>
    <p:sldId id="2147483422" r:id="rId37"/>
    <p:sldId id="375" r:id="rId38"/>
    <p:sldId id="360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75" d="100"/>
          <a:sy n="75" d="100"/>
        </p:scale>
        <p:origin x="54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37265D-5E78-4373-A832-9F105F7349A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D5FA50C9-2EA5-409B-B669-DEC873CDDA1A}">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a:latin typeface="Optima"/>
              <a:ea typeface="Tahoma" pitchFamily="34" charset="0"/>
              <a:cs typeface="Optima"/>
            </a:rPr>
            <a:t>Data Acquisition from SAP</a:t>
          </a:r>
        </a:p>
      </dgm:t>
    </dgm:pt>
    <dgm:pt modelId="{E7BC2A87-4C72-4279-80A5-768ECB20DCBF}" type="parTrans" cxnId="{F423908A-4121-412C-899E-734304C77F69}">
      <dgm:prSet/>
      <dgm:spPr/>
      <dgm:t>
        <a:bodyPr/>
        <a:lstStyle/>
        <a:p>
          <a:endParaRPr lang="en-US" sz="1200">
            <a:latin typeface="Optima"/>
            <a:cs typeface="Optima"/>
          </a:endParaRPr>
        </a:p>
      </dgm:t>
    </dgm:pt>
    <dgm:pt modelId="{3BF4B3B0-8396-4565-A0BE-381D0D9980A5}" type="sibTrans" cxnId="{F423908A-4121-412C-899E-734304C77F69}">
      <dgm:prSet>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endParaRPr lang="en-US" sz="1200">
            <a:latin typeface="Optima"/>
            <a:ea typeface="Tahoma" pitchFamily="34" charset="0"/>
            <a:cs typeface="Optima"/>
          </a:endParaRPr>
        </a:p>
      </dgm:t>
    </dgm:pt>
    <dgm:pt modelId="{CD7B7B0E-71A0-4CD8-80D9-ABBAE4293FE1}">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a:latin typeface="Optima"/>
              <a:ea typeface="Tahoma" pitchFamily="34" charset="0"/>
              <a:cs typeface="Optima"/>
            </a:rPr>
            <a:t>Extract &amp; Validate Drawings data</a:t>
          </a:r>
        </a:p>
      </dgm:t>
    </dgm:pt>
    <dgm:pt modelId="{8870682D-0D3E-415B-B035-D1AB1BD2807A}" type="parTrans" cxnId="{7FCEF162-1FD3-48CD-A4E1-F4DE904D1886}">
      <dgm:prSet/>
      <dgm:spPr/>
      <dgm:t>
        <a:bodyPr/>
        <a:lstStyle/>
        <a:p>
          <a:endParaRPr lang="en-US" sz="1200">
            <a:latin typeface="Optima"/>
            <a:cs typeface="Optima"/>
          </a:endParaRPr>
        </a:p>
      </dgm:t>
    </dgm:pt>
    <dgm:pt modelId="{68598C98-63A9-47D0-BF71-DC05382F2734}" type="sibTrans" cxnId="{7FCEF162-1FD3-48CD-A4E1-F4DE904D1886}">
      <dgm:prSet/>
      <dgm:spPr/>
      <dgm:t>
        <a:bodyPr/>
        <a:lstStyle/>
        <a:p>
          <a:endParaRPr lang="en-US" sz="1200">
            <a:latin typeface="Optima"/>
            <a:cs typeface="Optima"/>
          </a:endParaRPr>
        </a:p>
      </dgm:t>
    </dgm:pt>
    <dgm:pt modelId="{6BA7C7FE-350E-4B37-A1B5-8B1BA834A81D}">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a:latin typeface="Optima"/>
              <a:ea typeface="Tahoma" pitchFamily="34" charset="0"/>
              <a:cs typeface="Optima"/>
            </a:rPr>
            <a:t>Assign a Class (PPO)</a:t>
          </a:r>
        </a:p>
      </dgm:t>
    </dgm:pt>
    <dgm:pt modelId="{DDAD0016-B9D9-48D0-AAFE-166717CD5FAC}" type="parTrans" cxnId="{9D45CE0F-9616-44DE-BD75-6FC77634F876}">
      <dgm:prSet/>
      <dgm:spPr/>
      <dgm:t>
        <a:bodyPr/>
        <a:lstStyle/>
        <a:p>
          <a:endParaRPr lang="en-US" sz="1200">
            <a:latin typeface="Optima"/>
            <a:cs typeface="Optima"/>
          </a:endParaRPr>
        </a:p>
      </dgm:t>
    </dgm:pt>
    <dgm:pt modelId="{9422B145-DBEC-42D5-9DD4-2D662C7B44AA}" type="sibTrans" cxnId="{9D45CE0F-9616-44DE-BD75-6FC77634F876}">
      <dgm:prSet/>
      <dgm:spPr/>
      <dgm:t>
        <a:bodyPr/>
        <a:lstStyle/>
        <a:p>
          <a:endParaRPr lang="en-US" sz="1200">
            <a:latin typeface="Optima"/>
            <a:cs typeface="Optima"/>
          </a:endParaRPr>
        </a:p>
      </dgm:t>
    </dgm:pt>
    <dgm:pt modelId="{1199757F-1A5C-4EE7-8B88-5551D9C70E52}">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a:latin typeface="Optima"/>
              <a:ea typeface="Tahoma" pitchFamily="34" charset="0"/>
              <a:cs typeface="Optima"/>
            </a:rPr>
            <a:t>Extract &amp; Validate Reference Data</a:t>
          </a:r>
        </a:p>
      </dgm:t>
    </dgm:pt>
    <dgm:pt modelId="{9C1D1F72-E89D-47F9-ABAE-130CDD750883}" type="parTrans" cxnId="{18173DB3-01D1-4C68-BA47-57A7A8C07C7A}">
      <dgm:prSet/>
      <dgm:spPr/>
      <dgm:t>
        <a:bodyPr/>
        <a:lstStyle/>
        <a:p>
          <a:endParaRPr lang="en-US" sz="1200">
            <a:latin typeface="Optima"/>
            <a:cs typeface="Optima"/>
          </a:endParaRPr>
        </a:p>
      </dgm:t>
    </dgm:pt>
    <dgm:pt modelId="{0FDCFB89-CB25-4CCA-9BB7-36823E58BD55}" type="sibTrans" cxnId="{18173DB3-01D1-4C68-BA47-57A7A8C07C7A}">
      <dgm:prSet/>
      <dgm:spPr/>
      <dgm:t>
        <a:bodyPr/>
        <a:lstStyle/>
        <a:p>
          <a:endParaRPr lang="en-US" sz="1200">
            <a:latin typeface="Optima"/>
            <a:cs typeface="Optima"/>
          </a:endParaRPr>
        </a:p>
      </dgm:t>
    </dgm:pt>
    <dgm:pt modelId="{83C91D48-3B69-4E2C-8555-FC256C24485D}">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a:latin typeface="Optima"/>
              <a:ea typeface="Tahoma" pitchFamily="34" charset="0"/>
              <a:cs typeface="Optima"/>
            </a:rPr>
            <a:t>Extract &amp; populate property values</a:t>
          </a:r>
        </a:p>
      </dgm:t>
    </dgm:pt>
    <dgm:pt modelId="{54BE7D78-B5E6-4E99-A043-DD7780815EB8}" type="parTrans" cxnId="{D334FE8E-ED9E-46DB-BCEC-837759FEF2FC}">
      <dgm:prSet/>
      <dgm:spPr/>
      <dgm:t>
        <a:bodyPr/>
        <a:lstStyle/>
        <a:p>
          <a:endParaRPr lang="en-US" sz="1200">
            <a:latin typeface="Optima"/>
            <a:cs typeface="Optima"/>
          </a:endParaRPr>
        </a:p>
      </dgm:t>
    </dgm:pt>
    <dgm:pt modelId="{F8E79E37-7E66-4F06-8AC1-FD2096AD4A4B}" type="sibTrans" cxnId="{D334FE8E-ED9E-46DB-BCEC-837759FEF2FC}">
      <dgm:prSet/>
      <dgm:spPr/>
      <dgm:t>
        <a:bodyPr/>
        <a:lstStyle/>
        <a:p>
          <a:endParaRPr lang="en-US" sz="1200">
            <a:latin typeface="Optima"/>
            <a:cs typeface="Optima"/>
          </a:endParaRPr>
        </a:p>
      </dgm:t>
    </dgm:pt>
    <dgm:pt modelId="{69A10E29-59D3-4E03-87C0-9581A75353D3}">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a:latin typeface="Optima"/>
              <a:ea typeface="Tahoma" pitchFamily="34" charset="0"/>
              <a:cs typeface="Optima"/>
            </a:rPr>
            <a:t>Restructure Free text (FFT)</a:t>
          </a:r>
        </a:p>
      </dgm:t>
    </dgm:pt>
    <dgm:pt modelId="{C9F96F73-0B6F-4244-8A24-950438C99BDF}" type="parTrans" cxnId="{A61440DE-1611-4047-B9C5-6E595DF6DCEC}">
      <dgm:prSet/>
      <dgm:spPr/>
      <dgm:t>
        <a:bodyPr/>
        <a:lstStyle/>
        <a:p>
          <a:endParaRPr lang="en-US" sz="1200">
            <a:latin typeface="Optima"/>
            <a:cs typeface="Optima"/>
          </a:endParaRPr>
        </a:p>
      </dgm:t>
    </dgm:pt>
    <dgm:pt modelId="{430202BC-FD1B-4388-8D1F-1FB42BD31655}" type="sibTrans" cxnId="{A61440DE-1611-4047-B9C5-6E595DF6DCEC}">
      <dgm:prSet/>
      <dgm:spPr/>
      <dgm:t>
        <a:bodyPr/>
        <a:lstStyle/>
        <a:p>
          <a:endParaRPr lang="en-US" sz="1200">
            <a:latin typeface="Optima"/>
            <a:cs typeface="Optima"/>
          </a:endParaRPr>
        </a:p>
      </dgm:t>
    </dgm:pt>
    <dgm:pt modelId="{31AAC746-43C9-4E3A-9A1A-B0BD3AD160A0}">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a:latin typeface="Optima"/>
              <a:ea typeface="Tahoma" pitchFamily="34" charset="0"/>
              <a:cs typeface="Optima"/>
            </a:rPr>
            <a:t>Standardize &amp; Abbreviate values</a:t>
          </a:r>
        </a:p>
      </dgm:t>
    </dgm:pt>
    <dgm:pt modelId="{B74BD4F6-A7DB-4152-98A9-60AD2AA46B44}" type="parTrans" cxnId="{75B6C7E6-4FBF-4CA8-BF7F-4CFB20809406}">
      <dgm:prSet/>
      <dgm:spPr/>
      <dgm:t>
        <a:bodyPr/>
        <a:lstStyle/>
        <a:p>
          <a:endParaRPr lang="en-US" sz="1200">
            <a:latin typeface="Optima"/>
            <a:cs typeface="Optima"/>
          </a:endParaRPr>
        </a:p>
      </dgm:t>
    </dgm:pt>
    <dgm:pt modelId="{C482A526-020B-46D2-B051-884881EEDDCC}" type="sibTrans" cxnId="{75B6C7E6-4FBF-4CA8-BF7F-4CFB20809406}">
      <dgm:prSet/>
      <dgm:spPr/>
      <dgm:t>
        <a:bodyPr/>
        <a:lstStyle/>
        <a:p>
          <a:endParaRPr lang="en-US" sz="1200">
            <a:latin typeface="Optima"/>
            <a:cs typeface="Optima"/>
          </a:endParaRPr>
        </a:p>
      </dgm:t>
    </dgm:pt>
    <dgm:pt modelId="{26C9C11C-995F-41EE-B6A5-ECFF77AC9889}">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a:latin typeface="Optima"/>
              <a:ea typeface="Tahoma" pitchFamily="34" charset="0"/>
              <a:cs typeface="Optima"/>
            </a:rPr>
            <a:t>Populate &amp; Validate ERP data </a:t>
          </a:r>
        </a:p>
      </dgm:t>
    </dgm:pt>
    <dgm:pt modelId="{03135923-8B11-471A-A772-544A39323F37}" type="parTrans" cxnId="{12F695E6-D26B-441F-B6A2-F8CE1EE4E84B}">
      <dgm:prSet/>
      <dgm:spPr/>
      <dgm:t>
        <a:bodyPr/>
        <a:lstStyle/>
        <a:p>
          <a:endParaRPr lang="en-US" sz="1200">
            <a:latin typeface="Optima"/>
            <a:cs typeface="Optima"/>
          </a:endParaRPr>
        </a:p>
      </dgm:t>
    </dgm:pt>
    <dgm:pt modelId="{7F87525F-A9E9-4511-8562-ABA3FE9E8AE6}" type="sibTrans" cxnId="{12F695E6-D26B-441F-B6A2-F8CE1EE4E84B}">
      <dgm:prSet/>
      <dgm:spPr/>
      <dgm:t>
        <a:bodyPr/>
        <a:lstStyle/>
        <a:p>
          <a:endParaRPr lang="en-US" sz="1200">
            <a:latin typeface="Optima"/>
            <a:cs typeface="Optima"/>
          </a:endParaRPr>
        </a:p>
      </dgm:t>
    </dgm:pt>
    <dgm:pt modelId="{9B4E6E88-F312-42F1-9F6E-10E4E404547D}">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a:latin typeface="Optima"/>
              <a:ea typeface="Tahoma" pitchFamily="34" charset="0"/>
              <a:cs typeface="Optima"/>
            </a:rPr>
            <a:t>Generate Structured Descriptions</a:t>
          </a:r>
        </a:p>
      </dgm:t>
    </dgm:pt>
    <dgm:pt modelId="{A886497F-E939-48B0-A34D-C6918F4A9C7C}" type="parTrans" cxnId="{D126E6EA-9031-490D-A126-66896CA39FEE}">
      <dgm:prSet/>
      <dgm:spPr/>
      <dgm:t>
        <a:bodyPr/>
        <a:lstStyle/>
        <a:p>
          <a:endParaRPr lang="en-US" sz="1200">
            <a:latin typeface="Optima"/>
            <a:cs typeface="Optima"/>
          </a:endParaRPr>
        </a:p>
      </dgm:t>
    </dgm:pt>
    <dgm:pt modelId="{B2FBC546-5184-4120-ABE2-963645F03EE3}" type="sibTrans" cxnId="{D126E6EA-9031-490D-A126-66896CA39FEE}">
      <dgm:prSet/>
      <dgm:spPr/>
      <dgm:t>
        <a:bodyPr/>
        <a:lstStyle/>
        <a:p>
          <a:endParaRPr lang="en-US" sz="1200">
            <a:latin typeface="Optima"/>
            <a:cs typeface="Optima"/>
          </a:endParaRPr>
        </a:p>
      </dgm:t>
    </dgm:pt>
    <dgm:pt modelId="{28B334E1-49EA-43AE-91C5-CC22857FD953}">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a:latin typeface="Optima"/>
              <a:ea typeface="Tahoma" pitchFamily="34" charset="0"/>
              <a:cs typeface="Optima"/>
            </a:rPr>
            <a:t>Generate &amp; Confirm Potential Duplicates</a:t>
          </a:r>
        </a:p>
      </dgm:t>
    </dgm:pt>
    <dgm:pt modelId="{F7DD04BB-4C3C-4700-B590-1CF809D0B57E}" type="parTrans" cxnId="{DFBEE934-AA60-45B8-9161-B515B7AA8CDB}">
      <dgm:prSet/>
      <dgm:spPr/>
      <dgm:t>
        <a:bodyPr/>
        <a:lstStyle/>
        <a:p>
          <a:endParaRPr lang="en-US" sz="1200">
            <a:latin typeface="Optima"/>
            <a:cs typeface="Optima"/>
          </a:endParaRPr>
        </a:p>
      </dgm:t>
    </dgm:pt>
    <dgm:pt modelId="{98BAA27D-7F17-48C1-A2E4-0907DD20CC16}" type="sibTrans" cxnId="{DFBEE934-AA60-45B8-9161-B515B7AA8CDB}">
      <dgm:prSet/>
      <dgm:spPr/>
      <dgm:t>
        <a:bodyPr/>
        <a:lstStyle/>
        <a:p>
          <a:endParaRPr lang="en-US" sz="1200">
            <a:latin typeface="Optima"/>
            <a:cs typeface="Optima"/>
          </a:endParaRPr>
        </a:p>
      </dgm:t>
    </dgm:pt>
    <dgm:pt modelId="{54D38C8F-7ABE-4DD7-B9AE-23681F14915A}">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a:latin typeface="Optima"/>
              <a:ea typeface="Tahoma" pitchFamily="34" charset="0"/>
              <a:cs typeface="Optima"/>
            </a:rPr>
            <a:t>Approve &amp; Upload to SAP</a:t>
          </a:r>
        </a:p>
      </dgm:t>
    </dgm:pt>
    <dgm:pt modelId="{067FE6A3-06AE-4FDE-99DA-507D281CE8F3}" type="parTrans" cxnId="{A87F109D-B145-4E60-8958-B036FD1B9576}">
      <dgm:prSet/>
      <dgm:spPr/>
      <dgm:t>
        <a:bodyPr/>
        <a:lstStyle/>
        <a:p>
          <a:endParaRPr lang="en-US" sz="1200">
            <a:latin typeface="Optima"/>
            <a:cs typeface="Optima"/>
          </a:endParaRPr>
        </a:p>
      </dgm:t>
    </dgm:pt>
    <dgm:pt modelId="{03EE23C3-7C2C-4E0A-BBD0-380F43FF2F1C}" type="sibTrans" cxnId="{A87F109D-B145-4E60-8958-B036FD1B9576}">
      <dgm:prSet/>
      <dgm:spPr/>
      <dgm:t>
        <a:bodyPr/>
        <a:lstStyle/>
        <a:p>
          <a:endParaRPr lang="en-US" sz="1200">
            <a:latin typeface="Optima"/>
            <a:cs typeface="Optima"/>
          </a:endParaRPr>
        </a:p>
      </dgm:t>
    </dgm:pt>
    <dgm:pt modelId="{1287EEE6-CD1C-40F9-9BE0-70062859E685}" type="pres">
      <dgm:prSet presAssocID="{A537265D-5E78-4373-A832-9F105F7349AC}" presName="Name0" presStyleCnt="0">
        <dgm:presLayoutVars>
          <dgm:dir/>
          <dgm:resizeHandles val="exact"/>
        </dgm:presLayoutVars>
      </dgm:prSet>
      <dgm:spPr/>
    </dgm:pt>
    <dgm:pt modelId="{17366160-9E48-4B50-B67A-EA3327F65B1E}" type="pres">
      <dgm:prSet presAssocID="{A537265D-5E78-4373-A832-9F105F7349AC}" presName="cycle" presStyleCnt="0"/>
      <dgm:spPr/>
    </dgm:pt>
    <dgm:pt modelId="{954F720A-7C06-4389-A508-17C663693BA3}" type="pres">
      <dgm:prSet presAssocID="{D5FA50C9-2EA5-409B-B669-DEC873CDDA1A}" presName="nodeFirstNode" presStyleLbl="node1" presStyleIdx="0" presStyleCnt="11" custScaleX="118479" custRadScaleRad="102248" custRadScaleInc="39802">
        <dgm:presLayoutVars>
          <dgm:bulletEnabled val="1"/>
        </dgm:presLayoutVars>
      </dgm:prSet>
      <dgm:spPr/>
    </dgm:pt>
    <dgm:pt modelId="{2256DF19-0EE1-4A07-AB0A-614F433A7FA6}" type="pres">
      <dgm:prSet presAssocID="{3BF4B3B0-8396-4565-A0BE-381D0D9980A5}" presName="sibTransFirstNode" presStyleLbl="bgShp" presStyleIdx="0" presStyleCnt="1" custScaleX="115488" custLinFactNeighborX="-4210" custLinFactNeighborY="1327" custRadScaleRad="59483" custRadScaleInc="-2147483648"/>
      <dgm:spPr/>
    </dgm:pt>
    <dgm:pt modelId="{C80902D4-36FF-496C-B198-87559A2460A8}" type="pres">
      <dgm:prSet presAssocID="{6BA7C7FE-350E-4B37-A1B5-8B1BA834A81D}" presName="nodeFollowingNodes" presStyleLbl="node1" presStyleIdx="1" presStyleCnt="11" custScaleX="128192" custRadScaleRad="121192" custRadScaleInc="63607">
        <dgm:presLayoutVars>
          <dgm:bulletEnabled val="1"/>
        </dgm:presLayoutVars>
      </dgm:prSet>
      <dgm:spPr/>
    </dgm:pt>
    <dgm:pt modelId="{4B0D6598-B417-461F-9747-A5C5B788B38A}" type="pres">
      <dgm:prSet presAssocID="{1199757F-1A5C-4EE7-8B88-5551D9C70E52}" presName="nodeFollowingNodes" presStyleLbl="node1" presStyleIdx="2" presStyleCnt="11" custScaleX="143231" custRadScaleRad="121939" custRadScaleInc="24782">
        <dgm:presLayoutVars>
          <dgm:bulletEnabled val="1"/>
        </dgm:presLayoutVars>
      </dgm:prSet>
      <dgm:spPr/>
    </dgm:pt>
    <dgm:pt modelId="{C0A75412-BC84-48C0-A201-77C2E174BBFD}" type="pres">
      <dgm:prSet presAssocID="{CD7B7B0E-71A0-4CD8-80D9-ABBAE4293FE1}" presName="nodeFollowingNodes" presStyleLbl="node1" presStyleIdx="3" presStyleCnt="11" custScaleX="143068" custRadScaleRad="128635" custRadScaleInc="-22557">
        <dgm:presLayoutVars>
          <dgm:bulletEnabled val="1"/>
        </dgm:presLayoutVars>
      </dgm:prSet>
      <dgm:spPr/>
    </dgm:pt>
    <dgm:pt modelId="{38415131-26B6-432F-93BE-8F9767E066FC}" type="pres">
      <dgm:prSet presAssocID="{83C91D48-3B69-4E2C-8555-FC256C24485D}" presName="nodeFollowingNodes" presStyleLbl="node1" presStyleIdx="4" presStyleCnt="11" custScaleX="141317" custRadScaleRad="128576" custRadScaleInc="-68045">
        <dgm:presLayoutVars>
          <dgm:bulletEnabled val="1"/>
        </dgm:presLayoutVars>
      </dgm:prSet>
      <dgm:spPr/>
    </dgm:pt>
    <dgm:pt modelId="{3C7E6FDB-A958-4DB9-89F8-B9AC5DDC2BC7}" type="pres">
      <dgm:prSet presAssocID="{69A10E29-59D3-4E03-87C0-9581A75353D3}" presName="nodeFollowingNodes" presStyleLbl="node1" presStyleIdx="5" presStyleCnt="11" custScaleX="136650" custRadScaleRad="116190" custRadScaleInc="-90952">
        <dgm:presLayoutVars>
          <dgm:bulletEnabled val="1"/>
        </dgm:presLayoutVars>
      </dgm:prSet>
      <dgm:spPr/>
    </dgm:pt>
    <dgm:pt modelId="{CFC8EA3C-6ABD-43B1-B3CA-B19BEA5507FD}" type="pres">
      <dgm:prSet presAssocID="{31AAC746-43C9-4E3A-9A1A-B0BD3AD160A0}" presName="nodeFollowingNodes" presStyleLbl="node1" presStyleIdx="6" presStyleCnt="11" custScaleX="131201" custRadScaleRad="100029" custRadScaleInc="43521">
        <dgm:presLayoutVars>
          <dgm:bulletEnabled val="1"/>
        </dgm:presLayoutVars>
      </dgm:prSet>
      <dgm:spPr/>
    </dgm:pt>
    <dgm:pt modelId="{53739798-097E-4F49-807F-C182051998DD}" type="pres">
      <dgm:prSet presAssocID="{26C9C11C-995F-41EE-B6A5-ECFF77AC9889}" presName="nodeFollowingNodes" presStyleLbl="node1" presStyleIdx="7" presStyleCnt="11" custScaleX="133840" custRadScaleRad="103368" custRadScaleInc="44533">
        <dgm:presLayoutVars>
          <dgm:bulletEnabled val="1"/>
        </dgm:presLayoutVars>
      </dgm:prSet>
      <dgm:spPr/>
    </dgm:pt>
    <dgm:pt modelId="{9C55D37C-EC31-466F-9B1C-36BDB9CB0142}" type="pres">
      <dgm:prSet presAssocID="{9B4E6E88-F312-42F1-9F6E-10E4E404547D}" presName="nodeFollowingNodes" presStyleLbl="node1" presStyleIdx="8" presStyleCnt="11" custScaleX="135668" custScaleY="100002" custRadScaleRad="106242" custRadScaleInc="16060">
        <dgm:presLayoutVars>
          <dgm:bulletEnabled val="1"/>
        </dgm:presLayoutVars>
      </dgm:prSet>
      <dgm:spPr/>
    </dgm:pt>
    <dgm:pt modelId="{CD39E273-00BC-4120-A2A6-C62CFC30636D}" type="pres">
      <dgm:prSet presAssocID="{28B334E1-49EA-43AE-91C5-CC22857FD953}" presName="nodeFollowingNodes" presStyleLbl="node1" presStyleIdx="9" presStyleCnt="11" custScaleX="135599" custScaleY="100002" custRadScaleRad="106166" custRadScaleInc="-16493">
        <dgm:presLayoutVars>
          <dgm:bulletEnabled val="1"/>
        </dgm:presLayoutVars>
      </dgm:prSet>
      <dgm:spPr/>
    </dgm:pt>
    <dgm:pt modelId="{B384176C-785E-4B30-8C45-8604EEF5A403}" type="pres">
      <dgm:prSet presAssocID="{54D38C8F-7ABE-4DD7-B9AE-23681F14915A}" presName="nodeFollowingNodes" presStyleLbl="node1" presStyleIdx="10" presStyleCnt="11" custScaleX="132068" custScaleY="100002" custRadScaleRad="101187" custRadScaleInc="-40043">
        <dgm:presLayoutVars>
          <dgm:bulletEnabled val="1"/>
        </dgm:presLayoutVars>
      </dgm:prSet>
      <dgm:spPr/>
    </dgm:pt>
  </dgm:ptLst>
  <dgm:cxnLst>
    <dgm:cxn modelId="{F71C0A03-ECF4-4A2A-B91E-452B5EA55349}" type="presOf" srcId="{9B4E6E88-F312-42F1-9F6E-10E4E404547D}" destId="{9C55D37C-EC31-466F-9B1C-36BDB9CB0142}" srcOrd="0" destOrd="0" presId="urn:microsoft.com/office/officeart/2005/8/layout/cycle3"/>
    <dgm:cxn modelId="{F4966B07-C280-48F9-91D2-113CB9D10910}" type="presOf" srcId="{54D38C8F-7ABE-4DD7-B9AE-23681F14915A}" destId="{B384176C-785E-4B30-8C45-8604EEF5A403}" srcOrd="0" destOrd="0" presId="urn:microsoft.com/office/officeart/2005/8/layout/cycle3"/>
    <dgm:cxn modelId="{9D45CE0F-9616-44DE-BD75-6FC77634F876}" srcId="{A537265D-5E78-4373-A832-9F105F7349AC}" destId="{6BA7C7FE-350E-4B37-A1B5-8B1BA834A81D}" srcOrd="1" destOrd="0" parTransId="{DDAD0016-B9D9-48D0-AAFE-166717CD5FAC}" sibTransId="{9422B145-DBEC-42D5-9DD4-2D662C7B44AA}"/>
    <dgm:cxn modelId="{F33D1C11-3AEB-49D1-B2A5-DCE787C5BF24}" type="presOf" srcId="{69A10E29-59D3-4E03-87C0-9581A75353D3}" destId="{3C7E6FDB-A958-4DB9-89F8-B9AC5DDC2BC7}" srcOrd="0" destOrd="0" presId="urn:microsoft.com/office/officeart/2005/8/layout/cycle3"/>
    <dgm:cxn modelId="{3ADAA817-D483-40EB-ABB6-A57AD7FFF88E}" type="presOf" srcId="{CD7B7B0E-71A0-4CD8-80D9-ABBAE4293FE1}" destId="{C0A75412-BC84-48C0-A201-77C2E174BBFD}" srcOrd="0" destOrd="0" presId="urn:microsoft.com/office/officeart/2005/8/layout/cycle3"/>
    <dgm:cxn modelId="{DFBEE934-AA60-45B8-9161-B515B7AA8CDB}" srcId="{A537265D-5E78-4373-A832-9F105F7349AC}" destId="{28B334E1-49EA-43AE-91C5-CC22857FD953}" srcOrd="9" destOrd="0" parTransId="{F7DD04BB-4C3C-4700-B590-1CF809D0B57E}" sibTransId="{98BAA27D-7F17-48C1-A2E4-0907DD20CC16}"/>
    <dgm:cxn modelId="{969C5E61-B2CC-44D4-BA42-1D9943AA9C99}" type="presOf" srcId="{28B334E1-49EA-43AE-91C5-CC22857FD953}" destId="{CD39E273-00BC-4120-A2A6-C62CFC30636D}" srcOrd="0" destOrd="0" presId="urn:microsoft.com/office/officeart/2005/8/layout/cycle3"/>
    <dgm:cxn modelId="{7FCEF162-1FD3-48CD-A4E1-F4DE904D1886}" srcId="{A537265D-5E78-4373-A832-9F105F7349AC}" destId="{CD7B7B0E-71A0-4CD8-80D9-ABBAE4293FE1}" srcOrd="3" destOrd="0" parTransId="{8870682D-0D3E-415B-B035-D1AB1BD2807A}" sibTransId="{68598C98-63A9-47D0-BF71-DC05382F2734}"/>
    <dgm:cxn modelId="{7C082C64-B9DA-420F-8E91-E2AC9753B994}" type="presOf" srcId="{31AAC746-43C9-4E3A-9A1A-B0BD3AD160A0}" destId="{CFC8EA3C-6ABD-43B1-B3CA-B19BEA5507FD}" srcOrd="0" destOrd="0" presId="urn:microsoft.com/office/officeart/2005/8/layout/cycle3"/>
    <dgm:cxn modelId="{39C90F6E-BAB5-42FB-875C-4F5677206E56}" type="presOf" srcId="{1199757F-1A5C-4EE7-8B88-5551D9C70E52}" destId="{4B0D6598-B417-461F-9747-A5C5B788B38A}" srcOrd="0" destOrd="0" presId="urn:microsoft.com/office/officeart/2005/8/layout/cycle3"/>
    <dgm:cxn modelId="{F423908A-4121-412C-899E-734304C77F69}" srcId="{A537265D-5E78-4373-A832-9F105F7349AC}" destId="{D5FA50C9-2EA5-409B-B669-DEC873CDDA1A}" srcOrd="0" destOrd="0" parTransId="{E7BC2A87-4C72-4279-80A5-768ECB20DCBF}" sibTransId="{3BF4B3B0-8396-4565-A0BE-381D0D9980A5}"/>
    <dgm:cxn modelId="{A802448E-10B5-4A7B-97BD-DD6625DCE810}" type="presOf" srcId="{83C91D48-3B69-4E2C-8555-FC256C24485D}" destId="{38415131-26B6-432F-93BE-8F9767E066FC}" srcOrd="0" destOrd="0" presId="urn:microsoft.com/office/officeart/2005/8/layout/cycle3"/>
    <dgm:cxn modelId="{D334FE8E-ED9E-46DB-BCEC-837759FEF2FC}" srcId="{A537265D-5E78-4373-A832-9F105F7349AC}" destId="{83C91D48-3B69-4E2C-8555-FC256C24485D}" srcOrd="4" destOrd="0" parTransId="{54BE7D78-B5E6-4E99-A043-DD7780815EB8}" sibTransId="{F8E79E37-7E66-4F06-8AC1-FD2096AD4A4B}"/>
    <dgm:cxn modelId="{1EF72899-B8CE-4DD2-87B8-85D97A69FF9B}" type="presOf" srcId="{A537265D-5E78-4373-A832-9F105F7349AC}" destId="{1287EEE6-CD1C-40F9-9BE0-70062859E685}" srcOrd="0" destOrd="0" presId="urn:microsoft.com/office/officeart/2005/8/layout/cycle3"/>
    <dgm:cxn modelId="{A87F109D-B145-4E60-8958-B036FD1B9576}" srcId="{A537265D-5E78-4373-A832-9F105F7349AC}" destId="{54D38C8F-7ABE-4DD7-B9AE-23681F14915A}" srcOrd="10" destOrd="0" parTransId="{067FE6A3-06AE-4FDE-99DA-507D281CE8F3}" sibTransId="{03EE23C3-7C2C-4E0A-BBD0-380F43FF2F1C}"/>
    <dgm:cxn modelId="{B2A9AAAF-398A-41D6-B1A9-FE992B330066}" type="presOf" srcId="{D5FA50C9-2EA5-409B-B669-DEC873CDDA1A}" destId="{954F720A-7C06-4389-A508-17C663693BA3}" srcOrd="0" destOrd="0" presId="urn:microsoft.com/office/officeart/2005/8/layout/cycle3"/>
    <dgm:cxn modelId="{18173DB3-01D1-4C68-BA47-57A7A8C07C7A}" srcId="{A537265D-5E78-4373-A832-9F105F7349AC}" destId="{1199757F-1A5C-4EE7-8B88-5551D9C70E52}" srcOrd="2" destOrd="0" parTransId="{9C1D1F72-E89D-47F9-ABAE-130CDD750883}" sibTransId="{0FDCFB89-CB25-4CCA-9BB7-36823E58BD55}"/>
    <dgm:cxn modelId="{AD6499B5-4F36-4970-B34E-7BF3D6C0A037}" type="presOf" srcId="{3BF4B3B0-8396-4565-A0BE-381D0D9980A5}" destId="{2256DF19-0EE1-4A07-AB0A-614F433A7FA6}" srcOrd="0" destOrd="0" presId="urn:microsoft.com/office/officeart/2005/8/layout/cycle3"/>
    <dgm:cxn modelId="{D939E2DB-B3E1-4D3A-8223-9F478487481B}" type="presOf" srcId="{6BA7C7FE-350E-4B37-A1B5-8B1BA834A81D}" destId="{C80902D4-36FF-496C-B198-87559A2460A8}" srcOrd="0" destOrd="0" presId="urn:microsoft.com/office/officeart/2005/8/layout/cycle3"/>
    <dgm:cxn modelId="{A61440DE-1611-4047-B9C5-6E595DF6DCEC}" srcId="{A537265D-5E78-4373-A832-9F105F7349AC}" destId="{69A10E29-59D3-4E03-87C0-9581A75353D3}" srcOrd="5" destOrd="0" parTransId="{C9F96F73-0B6F-4244-8A24-950438C99BDF}" sibTransId="{430202BC-FD1B-4388-8D1F-1FB42BD31655}"/>
    <dgm:cxn modelId="{12F695E6-D26B-441F-B6A2-F8CE1EE4E84B}" srcId="{A537265D-5E78-4373-A832-9F105F7349AC}" destId="{26C9C11C-995F-41EE-B6A5-ECFF77AC9889}" srcOrd="7" destOrd="0" parTransId="{03135923-8B11-471A-A772-544A39323F37}" sibTransId="{7F87525F-A9E9-4511-8562-ABA3FE9E8AE6}"/>
    <dgm:cxn modelId="{75B6C7E6-4FBF-4CA8-BF7F-4CFB20809406}" srcId="{A537265D-5E78-4373-A832-9F105F7349AC}" destId="{31AAC746-43C9-4E3A-9A1A-B0BD3AD160A0}" srcOrd="6" destOrd="0" parTransId="{B74BD4F6-A7DB-4152-98A9-60AD2AA46B44}" sibTransId="{C482A526-020B-46D2-B051-884881EEDDCC}"/>
    <dgm:cxn modelId="{D126E6EA-9031-490D-A126-66896CA39FEE}" srcId="{A537265D-5E78-4373-A832-9F105F7349AC}" destId="{9B4E6E88-F312-42F1-9F6E-10E4E404547D}" srcOrd="8" destOrd="0" parTransId="{A886497F-E939-48B0-A34D-C6918F4A9C7C}" sibTransId="{B2FBC546-5184-4120-ABE2-963645F03EE3}"/>
    <dgm:cxn modelId="{BB59E2FE-31DD-43D0-B430-929323D27FF1}" type="presOf" srcId="{26C9C11C-995F-41EE-B6A5-ECFF77AC9889}" destId="{53739798-097E-4F49-807F-C182051998DD}" srcOrd="0" destOrd="0" presId="urn:microsoft.com/office/officeart/2005/8/layout/cycle3"/>
    <dgm:cxn modelId="{19C3A67E-52FE-4AF4-A48E-2DD167C21911}" type="presParOf" srcId="{1287EEE6-CD1C-40F9-9BE0-70062859E685}" destId="{17366160-9E48-4B50-B67A-EA3327F65B1E}" srcOrd="0" destOrd="0" presId="urn:microsoft.com/office/officeart/2005/8/layout/cycle3"/>
    <dgm:cxn modelId="{D1F4C26C-4776-419D-946C-42F34735AE70}" type="presParOf" srcId="{17366160-9E48-4B50-B67A-EA3327F65B1E}" destId="{954F720A-7C06-4389-A508-17C663693BA3}" srcOrd="0" destOrd="0" presId="urn:microsoft.com/office/officeart/2005/8/layout/cycle3"/>
    <dgm:cxn modelId="{DE9759D6-28D3-4C87-A450-0F02DEFE3955}" type="presParOf" srcId="{17366160-9E48-4B50-B67A-EA3327F65B1E}" destId="{2256DF19-0EE1-4A07-AB0A-614F433A7FA6}" srcOrd="1" destOrd="0" presId="urn:microsoft.com/office/officeart/2005/8/layout/cycle3"/>
    <dgm:cxn modelId="{A48B9865-8E43-4777-9E8B-94CDB91AB481}" type="presParOf" srcId="{17366160-9E48-4B50-B67A-EA3327F65B1E}" destId="{C80902D4-36FF-496C-B198-87559A2460A8}" srcOrd="2" destOrd="0" presId="urn:microsoft.com/office/officeart/2005/8/layout/cycle3"/>
    <dgm:cxn modelId="{13C5FA42-FF5C-4ED3-80E7-C20A11408E58}" type="presParOf" srcId="{17366160-9E48-4B50-B67A-EA3327F65B1E}" destId="{4B0D6598-B417-461F-9747-A5C5B788B38A}" srcOrd="3" destOrd="0" presId="urn:microsoft.com/office/officeart/2005/8/layout/cycle3"/>
    <dgm:cxn modelId="{C3905E0D-18E3-4C27-A5AD-D6D18590FCE2}" type="presParOf" srcId="{17366160-9E48-4B50-B67A-EA3327F65B1E}" destId="{C0A75412-BC84-48C0-A201-77C2E174BBFD}" srcOrd="4" destOrd="0" presId="urn:microsoft.com/office/officeart/2005/8/layout/cycle3"/>
    <dgm:cxn modelId="{860BD783-9E78-4551-BFCB-34339C1AC8C8}" type="presParOf" srcId="{17366160-9E48-4B50-B67A-EA3327F65B1E}" destId="{38415131-26B6-432F-93BE-8F9767E066FC}" srcOrd="5" destOrd="0" presId="urn:microsoft.com/office/officeart/2005/8/layout/cycle3"/>
    <dgm:cxn modelId="{261BE49E-62E2-4633-A3B7-AF2B04123E1D}" type="presParOf" srcId="{17366160-9E48-4B50-B67A-EA3327F65B1E}" destId="{3C7E6FDB-A958-4DB9-89F8-B9AC5DDC2BC7}" srcOrd="6" destOrd="0" presId="urn:microsoft.com/office/officeart/2005/8/layout/cycle3"/>
    <dgm:cxn modelId="{D6709791-95B2-431C-8E00-82A3A84120D5}" type="presParOf" srcId="{17366160-9E48-4B50-B67A-EA3327F65B1E}" destId="{CFC8EA3C-6ABD-43B1-B3CA-B19BEA5507FD}" srcOrd="7" destOrd="0" presId="urn:microsoft.com/office/officeart/2005/8/layout/cycle3"/>
    <dgm:cxn modelId="{A3289FB1-B8A9-4D09-BC51-EB58B1359C5A}" type="presParOf" srcId="{17366160-9E48-4B50-B67A-EA3327F65B1E}" destId="{53739798-097E-4F49-807F-C182051998DD}" srcOrd="8" destOrd="0" presId="urn:microsoft.com/office/officeart/2005/8/layout/cycle3"/>
    <dgm:cxn modelId="{155BDA8B-2626-454E-9C74-E66199257272}" type="presParOf" srcId="{17366160-9E48-4B50-B67A-EA3327F65B1E}" destId="{9C55D37C-EC31-466F-9B1C-36BDB9CB0142}" srcOrd="9" destOrd="0" presId="urn:microsoft.com/office/officeart/2005/8/layout/cycle3"/>
    <dgm:cxn modelId="{8A085F4A-800C-4DED-858F-B009B1C5270D}" type="presParOf" srcId="{17366160-9E48-4B50-B67A-EA3327F65B1E}" destId="{CD39E273-00BC-4120-A2A6-C62CFC30636D}" srcOrd="10" destOrd="0" presId="urn:microsoft.com/office/officeart/2005/8/layout/cycle3"/>
    <dgm:cxn modelId="{73723D6F-387E-4744-83FF-DB1604BFA7C1}" type="presParOf" srcId="{17366160-9E48-4B50-B67A-EA3327F65B1E}" destId="{B384176C-785E-4B30-8C45-8604EEF5A403}" srcOrd="11"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A15064-A044-4FDC-B0F5-10F37E3D5CFE}" type="doc">
      <dgm:prSet loTypeId="urn:microsoft.com/office/officeart/2005/8/layout/vList5" loCatId="list" qsTypeId="urn:microsoft.com/office/officeart/2005/8/quickstyle/3d3" qsCatId="3D" csTypeId="urn:microsoft.com/office/officeart/2005/8/colors/colorful3" csCatId="colorful" phldr="1"/>
      <dgm:spPr/>
      <dgm:t>
        <a:bodyPr/>
        <a:lstStyle/>
        <a:p>
          <a:endParaRPr lang="en-US"/>
        </a:p>
      </dgm:t>
    </dgm:pt>
    <dgm:pt modelId="{560B6C87-CCEB-4C3E-8E00-4F404EF4A07E}">
      <dgm:prSet phldrT="[Text]" custT="1">
        <dgm:style>
          <a:lnRef idx="1">
            <a:schemeClr val="accent5"/>
          </a:lnRef>
          <a:fillRef idx="3">
            <a:schemeClr val="accent5"/>
          </a:fillRef>
          <a:effectRef idx="2">
            <a:schemeClr val="accent5"/>
          </a:effectRef>
          <a:fontRef idx="minor">
            <a:schemeClr val="lt1"/>
          </a:fontRef>
        </dgm:style>
      </dgm:prSet>
      <dgm:spPr>
        <a:xfrm>
          <a:off x="0" y="1682"/>
          <a:ext cx="3236976" cy="735708"/>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1" u="none">
              <a:solidFill>
                <a:schemeClr val="tx1"/>
              </a:solidFill>
              <a:latin typeface="Optima"/>
              <a:ea typeface="Tahoma" pitchFamily="34" charset="0"/>
              <a:cs typeface="Optima"/>
            </a:rPr>
            <a:t>Data Portability</a:t>
          </a:r>
        </a:p>
        <a:p>
          <a:r>
            <a:rPr lang="en-GB" sz="1100">
              <a:solidFill>
                <a:schemeClr val="tx1"/>
              </a:solidFill>
              <a:latin typeface="Optima"/>
              <a:ea typeface="Tahoma" pitchFamily="34" charset="0"/>
              <a:cs typeface="Optima"/>
            </a:rPr>
            <a:t>ISO 8000</a:t>
          </a:r>
          <a:endParaRPr lang="en-US" sz="1100">
            <a:solidFill>
              <a:schemeClr val="tx1"/>
            </a:solidFill>
            <a:latin typeface="Optima"/>
            <a:ea typeface="Tahoma" pitchFamily="34" charset="0"/>
            <a:cs typeface="Optima"/>
          </a:endParaRPr>
        </a:p>
      </dgm:t>
    </dgm:pt>
    <dgm:pt modelId="{816BE4AB-CB15-488B-BC69-C16C08CCE0DA}" type="parTrans" cxnId="{F9993109-FBD2-45A4-B98C-5795A09B6C96}">
      <dgm:prSet/>
      <dgm:spPr/>
      <dgm:t>
        <a:bodyPr/>
        <a:lstStyle/>
        <a:p>
          <a:endParaRPr lang="en-US" sz="1100">
            <a:solidFill>
              <a:schemeClr val="tx1"/>
            </a:solidFill>
            <a:latin typeface="Optima"/>
            <a:cs typeface="Optima"/>
          </a:endParaRPr>
        </a:p>
      </dgm:t>
    </dgm:pt>
    <dgm:pt modelId="{DED0FC78-60BE-4F52-BF97-4A0EA204FC7A}" type="sibTrans" cxnId="{F9993109-FBD2-45A4-B98C-5795A09B6C96}">
      <dgm:prSet/>
      <dgm:spPr/>
      <dgm:t>
        <a:bodyPr/>
        <a:lstStyle/>
        <a:p>
          <a:endParaRPr lang="en-US" sz="1100">
            <a:solidFill>
              <a:schemeClr val="tx1"/>
            </a:solidFill>
            <a:latin typeface="Optima"/>
            <a:cs typeface="Optima"/>
          </a:endParaRPr>
        </a:p>
      </dgm:t>
    </dgm:pt>
    <dgm:pt modelId="{E2EC73E1-F881-4FBC-8D30-196BB231881A}">
      <dgm:prSet phldrT="[Text]" custT="1">
        <dgm:style>
          <a:lnRef idx="1">
            <a:schemeClr val="accent5"/>
          </a:lnRef>
          <a:fillRef idx="3">
            <a:schemeClr val="accent5"/>
          </a:fillRef>
          <a:effectRef idx="2">
            <a:schemeClr val="accent5"/>
          </a:effectRef>
          <a:fontRef idx="minor">
            <a:schemeClr val="lt1"/>
          </a:fontRef>
        </dgm:style>
      </dgm:prSet>
      <dgm:spPr>
        <a:xfrm rot="5400000">
          <a:off x="5820004" y="-2507775"/>
          <a:ext cx="588566" cy="5754624"/>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0">
              <a:solidFill>
                <a:schemeClr val="tx1"/>
              </a:solidFill>
              <a:latin typeface="Optima"/>
              <a:ea typeface="Tahoma" pitchFamily="34" charset="0"/>
              <a:cs typeface="Optima"/>
            </a:rPr>
            <a:t>Data Portability</a:t>
          </a:r>
          <a:endParaRPr lang="en-US" sz="1100" b="0">
            <a:solidFill>
              <a:schemeClr val="tx1"/>
            </a:solidFill>
            <a:latin typeface="Optima"/>
            <a:ea typeface="Tahoma" pitchFamily="34" charset="0"/>
            <a:cs typeface="Optima"/>
          </a:endParaRPr>
        </a:p>
      </dgm:t>
    </dgm:pt>
    <dgm:pt modelId="{D33AE577-622B-4780-8E4D-3F8773BC32FE}" type="parTrans" cxnId="{DAC4A29C-7284-4B32-AFF0-35B436795777}">
      <dgm:prSet/>
      <dgm:spPr/>
      <dgm:t>
        <a:bodyPr/>
        <a:lstStyle/>
        <a:p>
          <a:endParaRPr lang="en-US" sz="1100">
            <a:solidFill>
              <a:schemeClr val="tx1"/>
            </a:solidFill>
            <a:latin typeface="Optima"/>
            <a:cs typeface="Optima"/>
          </a:endParaRPr>
        </a:p>
      </dgm:t>
    </dgm:pt>
    <dgm:pt modelId="{9A6FE4D9-DF5F-4961-A97E-1D44849FA2EA}" type="sibTrans" cxnId="{DAC4A29C-7284-4B32-AFF0-35B436795777}">
      <dgm:prSet/>
      <dgm:spPr/>
      <dgm:t>
        <a:bodyPr/>
        <a:lstStyle/>
        <a:p>
          <a:endParaRPr lang="en-US" sz="1100">
            <a:solidFill>
              <a:schemeClr val="tx1"/>
            </a:solidFill>
            <a:latin typeface="Optima"/>
            <a:cs typeface="Optima"/>
          </a:endParaRPr>
        </a:p>
      </dgm:t>
    </dgm:pt>
    <dgm:pt modelId="{0628182E-4B4D-4453-A6FA-47F70C2711D6}">
      <dgm:prSet phldrT="[Text]" custT="1">
        <dgm:style>
          <a:lnRef idx="1">
            <a:schemeClr val="accent2"/>
          </a:lnRef>
          <a:fillRef idx="3">
            <a:schemeClr val="accent2"/>
          </a:fillRef>
          <a:effectRef idx="2">
            <a:schemeClr val="accent2"/>
          </a:effectRef>
          <a:fontRef idx="minor">
            <a:schemeClr val="lt1"/>
          </a:fontRef>
        </dgm:style>
      </dgm:prSet>
      <dgm:spPr>
        <a:xfrm>
          <a:off x="0" y="774176"/>
          <a:ext cx="3236976" cy="735708"/>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1" u="none">
              <a:solidFill>
                <a:schemeClr val="tx1"/>
              </a:solidFill>
              <a:latin typeface="Optima"/>
              <a:ea typeface="Tahoma" pitchFamily="34" charset="0"/>
              <a:cs typeface="Optima"/>
            </a:rPr>
            <a:t>Data Requirement</a:t>
          </a:r>
        </a:p>
        <a:p>
          <a:r>
            <a:rPr lang="en-GB" sz="1100">
              <a:solidFill>
                <a:schemeClr val="tx1"/>
              </a:solidFill>
              <a:latin typeface="Optima"/>
              <a:ea typeface="Tahoma" pitchFamily="34" charset="0"/>
              <a:cs typeface="Optima"/>
            </a:rPr>
            <a:t>ISO 8000-110</a:t>
          </a:r>
          <a:endParaRPr lang="en-US" sz="1100">
            <a:solidFill>
              <a:schemeClr val="tx1"/>
            </a:solidFill>
            <a:latin typeface="Optima"/>
            <a:ea typeface="Tahoma" pitchFamily="34" charset="0"/>
            <a:cs typeface="Optima"/>
          </a:endParaRPr>
        </a:p>
      </dgm:t>
    </dgm:pt>
    <dgm:pt modelId="{3B10F461-FCE9-4578-8B33-7C6A8BDFE2A3}" type="parTrans" cxnId="{75ADA800-00AA-4282-A7CF-97EB64DA3AC0}">
      <dgm:prSet/>
      <dgm:spPr/>
      <dgm:t>
        <a:bodyPr/>
        <a:lstStyle/>
        <a:p>
          <a:endParaRPr lang="en-US" sz="1100">
            <a:solidFill>
              <a:schemeClr val="tx1"/>
            </a:solidFill>
            <a:latin typeface="Optima"/>
            <a:cs typeface="Optima"/>
          </a:endParaRPr>
        </a:p>
      </dgm:t>
    </dgm:pt>
    <dgm:pt modelId="{058F9F72-8693-4DA2-BE72-695FD72B4C02}" type="sibTrans" cxnId="{75ADA800-00AA-4282-A7CF-97EB64DA3AC0}">
      <dgm:prSet/>
      <dgm:spPr/>
      <dgm:t>
        <a:bodyPr/>
        <a:lstStyle/>
        <a:p>
          <a:endParaRPr lang="en-US" sz="1100">
            <a:solidFill>
              <a:schemeClr val="tx1"/>
            </a:solidFill>
            <a:latin typeface="Optima"/>
            <a:cs typeface="Optima"/>
          </a:endParaRPr>
        </a:p>
      </dgm:t>
    </dgm:pt>
    <dgm:pt modelId="{FB2D2982-D7E0-41BF-9CF2-E63180E108FC}">
      <dgm:prSet phldrT="[Text]" custT="1">
        <dgm:style>
          <a:lnRef idx="1">
            <a:schemeClr val="accent2"/>
          </a:lnRef>
          <a:fillRef idx="3">
            <a:schemeClr val="accent2"/>
          </a:fillRef>
          <a:effectRef idx="2">
            <a:schemeClr val="accent2"/>
          </a:effectRef>
          <a:fontRef idx="minor">
            <a:schemeClr val="lt1"/>
          </a:fontRef>
        </dgm:style>
      </dgm:prSet>
      <dgm:spPr>
        <a:xfrm rot="5400000">
          <a:off x="5820004" y="-1735281"/>
          <a:ext cx="588566" cy="5754624"/>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pPr algn="l"/>
          <a:r>
            <a:rPr lang="en-US" sz="1100">
              <a:solidFill>
                <a:schemeClr val="tx1"/>
              </a:solidFill>
              <a:latin typeface="Optima"/>
              <a:ea typeface="Tahoma" pitchFamily="34" charset="0"/>
              <a:cs typeface="Optima"/>
            </a:rPr>
            <a:t>Class/Concept Definition, unique identifier</a:t>
          </a:r>
        </a:p>
      </dgm:t>
    </dgm:pt>
    <dgm:pt modelId="{F2CCE327-03B3-466E-AD06-7253325F953D}" type="parTrans" cxnId="{DFE6505B-5AF3-4652-B669-547CBE4D6C40}">
      <dgm:prSet/>
      <dgm:spPr/>
      <dgm:t>
        <a:bodyPr/>
        <a:lstStyle/>
        <a:p>
          <a:endParaRPr lang="en-US" sz="1100">
            <a:solidFill>
              <a:schemeClr val="tx1"/>
            </a:solidFill>
            <a:latin typeface="Optima"/>
            <a:cs typeface="Optima"/>
          </a:endParaRPr>
        </a:p>
      </dgm:t>
    </dgm:pt>
    <dgm:pt modelId="{B4CEF137-5EB2-41C9-85A5-6AC59BC34C04}" type="sibTrans" cxnId="{DFE6505B-5AF3-4652-B669-547CBE4D6C40}">
      <dgm:prSet/>
      <dgm:spPr/>
      <dgm:t>
        <a:bodyPr/>
        <a:lstStyle/>
        <a:p>
          <a:endParaRPr lang="en-US" sz="1100">
            <a:solidFill>
              <a:schemeClr val="tx1"/>
            </a:solidFill>
            <a:latin typeface="Optima"/>
            <a:cs typeface="Optima"/>
          </a:endParaRPr>
        </a:p>
      </dgm:t>
    </dgm:pt>
    <dgm:pt modelId="{C2AA5D3C-5CA7-4523-AE8E-71848D600F30}">
      <dgm:prSet phldrT="[Text]" custT="1">
        <dgm:style>
          <a:lnRef idx="1">
            <a:schemeClr val="accent5"/>
          </a:lnRef>
          <a:fillRef idx="3">
            <a:schemeClr val="accent5"/>
          </a:fillRef>
          <a:effectRef idx="2">
            <a:schemeClr val="accent5"/>
          </a:effectRef>
          <a:fontRef idx="minor">
            <a:schemeClr val="lt1"/>
          </a:fontRef>
        </dgm:style>
      </dgm:prSet>
      <dgm:spPr>
        <a:xfrm rot="5400000">
          <a:off x="5820004" y="-2507775"/>
          <a:ext cx="588566" cy="5754624"/>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b="0">
              <a:solidFill>
                <a:schemeClr val="tx1"/>
              </a:solidFill>
              <a:latin typeface="Optima"/>
              <a:ea typeface="Tahoma" pitchFamily="34" charset="0"/>
              <a:cs typeface="Optima"/>
            </a:rPr>
            <a:t>Quality data is </a:t>
          </a:r>
          <a:r>
            <a:rPr lang="en-US" sz="1100" b="0" u="sng">
              <a:solidFill>
                <a:schemeClr val="tx1"/>
              </a:solidFill>
              <a:latin typeface="Optima"/>
              <a:ea typeface="Tahoma" pitchFamily="34" charset="0"/>
              <a:cs typeface="Optima"/>
            </a:rPr>
            <a:t>portable data</a:t>
          </a:r>
          <a:r>
            <a:rPr lang="en-US" sz="1100" b="0">
              <a:solidFill>
                <a:schemeClr val="tx1"/>
              </a:solidFill>
              <a:latin typeface="Optima"/>
              <a:ea typeface="Tahoma" pitchFamily="34" charset="0"/>
              <a:cs typeface="Optima"/>
            </a:rPr>
            <a:t>; it is independent of the software application</a:t>
          </a:r>
        </a:p>
      </dgm:t>
    </dgm:pt>
    <dgm:pt modelId="{81383D79-E3CF-4C89-AA27-77715F0FFC8B}" type="parTrans" cxnId="{720D7B6F-B3C4-4282-81E3-1DE3A4326F5E}">
      <dgm:prSet/>
      <dgm:spPr/>
      <dgm:t>
        <a:bodyPr/>
        <a:lstStyle/>
        <a:p>
          <a:endParaRPr lang="en-US" sz="1100">
            <a:solidFill>
              <a:schemeClr val="tx1"/>
            </a:solidFill>
            <a:latin typeface="Optima"/>
            <a:cs typeface="Optima"/>
          </a:endParaRPr>
        </a:p>
      </dgm:t>
    </dgm:pt>
    <dgm:pt modelId="{E263483C-C45B-4FA7-95F9-41D867D3DA47}" type="sibTrans" cxnId="{720D7B6F-B3C4-4282-81E3-1DE3A4326F5E}">
      <dgm:prSet/>
      <dgm:spPr/>
      <dgm:t>
        <a:bodyPr/>
        <a:lstStyle/>
        <a:p>
          <a:endParaRPr lang="en-US" sz="1100">
            <a:solidFill>
              <a:schemeClr val="tx1"/>
            </a:solidFill>
            <a:latin typeface="Optima"/>
            <a:cs typeface="Optima"/>
          </a:endParaRPr>
        </a:p>
      </dgm:t>
    </dgm:pt>
    <dgm:pt modelId="{653FA4DB-1FF3-40C8-80FD-D22FBFC5377F}">
      <dgm:prSet custT="1">
        <dgm:style>
          <a:lnRef idx="1">
            <a:schemeClr val="accent3"/>
          </a:lnRef>
          <a:fillRef idx="3">
            <a:schemeClr val="accent3"/>
          </a:fillRef>
          <a:effectRef idx="2">
            <a:schemeClr val="accent3"/>
          </a:effectRef>
          <a:fontRef idx="minor">
            <a:schemeClr val="lt1"/>
          </a:fontRef>
        </dgm:style>
      </dgm:prSet>
      <dgm:spPr>
        <a:xfrm>
          <a:off x="0" y="1546670"/>
          <a:ext cx="3236976" cy="735708"/>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1" u="none">
              <a:solidFill>
                <a:schemeClr val="tx1"/>
              </a:solidFill>
              <a:latin typeface="Optima"/>
              <a:ea typeface="Tahoma" pitchFamily="34" charset="0"/>
              <a:cs typeface="Optima"/>
            </a:rPr>
            <a:t>Data Terminology &amp; Localization</a:t>
          </a:r>
        </a:p>
        <a:p>
          <a:r>
            <a:rPr lang="en-GB" sz="1100" b="0" u="none">
              <a:solidFill>
                <a:schemeClr val="tx1"/>
              </a:solidFill>
              <a:latin typeface="Optima"/>
              <a:ea typeface="Tahoma" pitchFamily="34" charset="0"/>
              <a:cs typeface="Optima"/>
            </a:rPr>
            <a:t>PPO: ISO 8000-110</a:t>
          </a:r>
        </a:p>
      </dgm:t>
    </dgm:pt>
    <dgm:pt modelId="{F0740E30-7E4C-4C73-B134-86E2B21A424D}" type="parTrans" cxnId="{E1EF4ABB-4932-4A51-8404-15CEB3D1D902}">
      <dgm:prSet/>
      <dgm:spPr/>
      <dgm:t>
        <a:bodyPr/>
        <a:lstStyle/>
        <a:p>
          <a:endParaRPr lang="en-US" sz="1100">
            <a:solidFill>
              <a:schemeClr val="tx1"/>
            </a:solidFill>
            <a:latin typeface="Optima"/>
            <a:cs typeface="Optima"/>
          </a:endParaRPr>
        </a:p>
      </dgm:t>
    </dgm:pt>
    <dgm:pt modelId="{FDCF0186-2C3D-47ED-8CB1-FB7B4E912F14}" type="sibTrans" cxnId="{E1EF4ABB-4932-4A51-8404-15CEB3D1D902}">
      <dgm:prSet/>
      <dgm:spPr/>
      <dgm:t>
        <a:bodyPr/>
        <a:lstStyle/>
        <a:p>
          <a:endParaRPr lang="en-US" sz="1100">
            <a:solidFill>
              <a:schemeClr val="tx1"/>
            </a:solidFill>
            <a:latin typeface="Optima"/>
            <a:cs typeface="Optima"/>
          </a:endParaRPr>
        </a:p>
      </dgm:t>
    </dgm:pt>
    <dgm:pt modelId="{8F8E4542-8521-4F09-B679-EA86B2857B01}">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a:solidFill>
                <a:schemeClr val="tx1"/>
              </a:solidFill>
              <a:latin typeface="Optima"/>
              <a:ea typeface="Tahoma" pitchFamily="34" charset="0"/>
              <a:cs typeface="Optima"/>
            </a:rPr>
            <a:t>Common Business Language</a:t>
          </a:r>
        </a:p>
      </dgm:t>
    </dgm:pt>
    <dgm:pt modelId="{8873A015-7A6A-475E-966C-53B71A5066BD}" type="parTrans" cxnId="{9E660CB1-FC27-4AC0-8761-F4F4C16F11E8}">
      <dgm:prSet/>
      <dgm:spPr/>
      <dgm:t>
        <a:bodyPr/>
        <a:lstStyle/>
        <a:p>
          <a:endParaRPr lang="en-US" sz="1100">
            <a:solidFill>
              <a:schemeClr val="tx1"/>
            </a:solidFill>
            <a:latin typeface="Optima"/>
            <a:cs typeface="Optima"/>
          </a:endParaRPr>
        </a:p>
      </dgm:t>
    </dgm:pt>
    <dgm:pt modelId="{B3CC0608-40F2-4B60-AB4E-BFE2D5D4B514}" type="sibTrans" cxnId="{9E660CB1-FC27-4AC0-8761-F4F4C16F11E8}">
      <dgm:prSet/>
      <dgm:spPr/>
      <dgm:t>
        <a:bodyPr/>
        <a:lstStyle/>
        <a:p>
          <a:endParaRPr lang="en-US" sz="1100">
            <a:solidFill>
              <a:schemeClr val="tx1"/>
            </a:solidFill>
            <a:latin typeface="Optima"/>
            <a:cs typeface="Optima"/>
          </a:endParaRPr>
        </a:p>
      </dgm:t>
    </dgm:pt>
    <dgm:pt modelId="{3D9BDA9F-BB1C-401D-83E6-94AB983BBEE7}">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endParaRPr lang="en-US" sz="1100">
            <a:solidFill>
              <a:schemeClr val="tx1"/>
            </a:solidFill>
            <a:latin typeface="Optima"/>
            <a:ea typeface="Tahoma" pitchFamily="34" charset="0"/>
            <a:cs typeface="Optima"/>
          </a:endParaRPr>
        </a:p>
      </dgm:t>
    </dgm:pt>
    <dgm:pt modelId="{BD00111E-8441-4854-A75E-8BD2FDE644B6}" type="parTrans" cxnId="{BDB46373-D971-4720-B4DA-E83DA248CD6B}">
      <dgm:prSet/>
      <dgm:spPr/>
      <dgm:t>
        <a:bodyPr/>
        <a:lstStyle/>
        <a:p>
          <a:endParaRPr lang="en-US" sz="1100">
            <a:solidFill>
              <a:schemeClr val="tx1"/>
            </a:solidFill>
            <a:latin typeface="Optima"/>
            <a:cs typeface="Optima"/>
          </a:endParaRPr>
        </a:p>
      </dgm:t>
    </dgm:pt>
    <dgm:pt modelId="{79533DE3-7636-43D5-B86A-B537AE0CE984}" type="sibTrans" cxnId="{BDB46373-D971-4720-B4DA-E83DA248CD6B}">
      <dgm:prSet/>
      <dgm:spPr/>
      <dgm:t>
        <a:bodyPr/>
        <a:lstStyle/>
        <a:p>
          <a:endParaRPr lang="en-US" sz="1100">
            <a:solidFill>
              <a:schemeClr val="tx1"/>
            </a:solidFill>
            <a:latin typeface="Optima"/>
            <a:cs typeface="Optima"/>
          </a:endParaRPr>
        </a:p>
      </dgm:t>
    </dgm:pt>
    <dgm:pt modelId="{00599272-3998-4ACD-B2B2-63C813B0C9F4}">
      <dgm:prSet custT="1">
        <dgm:style>
          <a:lnRef idx="1">
            <a:schemeClr val="accent4"/>
          </a:lnRef>
          <a:fillRef idx="3">
            <a:schemeClr val="accent4"/>
          </a:fillRef>
          <a:effectRef idx="2">
            <a:schemeClr val="accent4"/>
          </a:effectRef>
          <a:fontRef idx="minor">
            <a:schemeClr val="lt1"/>
          </a:fontRef>
        </dgm:style>
      </dgm:prSet>
      <dgm:spPr>
        <a:xfrm>
          <a:off x="0" y="2308695"/>
          <a:ext cx="3236976" cy="735708"/>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1" u="none">
              <a:solidFill>
                <a:schemeClr val="tx1"/>
              </a:solidFill>
              <a:latin typeface="Optima"/>
              <a:ea typeface="Tahoma" pitchFamily="34" charset="0"/>
              <a:cs typeface="Optima"/>
            </a:rPr>
            <a:t>Data Classification</a:t>
          </a:r>
        </a:p>
        <a:p>
          <a:r>
            <a:rPr lang="en-GB" sz="1100" b="0" u="none">
              <a:solidFill>
                <a:schemeClr val="tx1"/>
              </a:solidFill>
              <a:latin typeface="Optima"/>
              <a:ea typeface="Tahoma" pitchFamily="34" charset="0"/>
              <a:cs typeface="Optima"/>
            </a:rPr>
            <a:t>ISO 22745</a:t>
          </a:r>
          <a:endParaRPr lang="en-US" sz="1100" b="0" u="none">
            <a:solidFill>
              <a:schemeClr val="tx1"/>
            </a:solidFill>
            <a:latin typeface="Optima"/>
            <a:ea typeface="Tahoma" pitchFamily="34" charset="0"/>
            <a:cs typeface="Optima"/>
          </a:endParaRPr>
        </a:p>
      </dgm:t>
    </dgm:pt>
    <dgm:pt modelId="{536DA846-9587-4B6D-82E0-28FEBCE9D3B6}" type="parTrans" cxnId="{2716988A-DD1B-4907-BD2E-231EAB25729F}">
      <dgm:prSet/>
      <dgm:spPr/>
      <dgm:t>
        <a:bodyPr/>
        <a:lstStyle/>
        <a:p>
          <a:endParaRPr lang="en-US" sz="1100">
            <a:solidFill>
              <a:schemeClr val="tx1"/>
            </a:solidFill>
            <a:latin typeface="Optima"/>
            <a:cs typeface="Optima"/>
          </a:endParaRPr>
        </a:p>
      </dgm:t>
    </dgm:pt>
    <dgm:pt modelId="{4E3F5A5A-06C8-471A-BAA9-97758DB63BF9}" type="sibTrans" cxnId="{2716988A-DD1B-4907-BD2E-231EAB25729F}">
      <dgm:prSet/>
      <dgm:spPr/>
      <dgm:t>
        <a:bodyPr/>
        <a:lstStyle/>
        <a:p>
          <a:endParaRPr lang="en-US" sz="1100">
            <a:solidFill>
              <a:schemeClr val="tx1"/>
            </a:solidFill>
            <a:latin typeface="Optima"/>
            <a:cs typeface="Optima"/>
          </a:endParaRPr>
        </a:p>
      </dgm:t>
    </dgm:pt>
    <dgm:pt modelId="{60EF804B-6C9F-43EA-AA55-E5B91C2AA523}">
      <dgm:prSet custT="1">
        <dgm:style>
          <a:lnRef idx="1">
            <a:schemeClr val="accent4"/>
          </a:lnRef>
          <a:fillRef idx="3">
            <a:schemeClr val="accent4"/>
          </a:fillRef>
          <a:effectRef idx="2">
            <a:schemeClr val="accent4"/>
          </a:effectRef>
          <a:fontRef idx="minor">
            <a:schemeClr val="lt1"/>
          </a:fontRef>
        </dgm:style>
      </dgm:prSet>
      <dgm:spPr>
        <a:xfrm rot="5400000">
          <a:off x="5820004" y="-200769"/>
          <a:ext cx="588566" cy="5754624"/>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a:solidFill>
                <a:schemeClr val="tx1"/>
              </a:solidFill>
              <a:latin typeface="Optima"/>
              <a:ea typeface="Tahoma" pitchFamily="34" charset="0"/>
              <a:cs typeface="Optima"/>
            </a:rPr>
            <a:t>Linking PPO class to classification (UNSPSC)</a:t>
          </a:r>
        </a:p>
      </dgm:t>
    </dgm:pt>
    <dgm:pt modelId="{74EB0271-9534-43C6-AB27-FA71B2DFE2F3}" type="sibTrans" cxnId="{7069BE0D-9B07-4559-9F00-53ADF79C172F}">
      <dgm:prSet/>
      <dgm:spPr/>
      <dgm:t>
        <a:bodyPr/>
        <a:lstStyle/>
        <a:p>
          <a:endParaRPr lang="en-US" sz="1100">
            <a:solidFill>
              <a:schemeClr val="tx1"/>
            </a:solidFill>
            <a:latin typeface="Optima"/>
            <a:cs typeface="Optima"/>
          </a:endParaRPr>
        </a:p>
      </dgm:t>
    </dgm:pt>
    <dgm:pt modelId="{528B2312-26F4-4EB3-BD1A-A344C8937D0C}" type="parTrans" cxnId="{7069BE0D-9B07-4559-9F00-53ADF79C172F}">
      <dgm:prSet/>
      <dgm:spPr/>
      <dgm:t>
        <a:bodyPr/>
        <a:lstStyle/>
        <a:p>
          <a:endParaRPr lang="en-US" sz="1100">
            <a:solidFill>
              <a:schemeClr val="tx1"/>
            </a:solidFill>
            <a:latin typeface="Optima"/>
            <a:cs typeface="Optima"/>
          </a:endParaRPr>
        </a:p>
      </dgm:t>
    </dgm:pt>
    <dgm:pt modelId="{70EBAC5F-0B34-4239-AB18-E2CAA69B3D7D}">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a:solidFill>
                <a:schemeClr val="tx1"/>
              </a:solidFill>
              <a:latin typeface="Optima"/>
              <a:ea typeface="Tahoma" pitchFamily="34" charset="0"/>
              <a:cs typeface="Optima"/>
            </a:rPr>
            <a:t>Provenance – Traceable History at record level</a:t>
          </a:r>
        </a:p>
      </dgm:t>
    </dgm:pt>
    <dgm:pt modelId="{933FAF5E-687D-4EE0-9B99-762C87A203D4}">
      <dgm:prSet custT="1">
        <dgm:style>
          <a:lnRef idx="1">
            <a:schemeClr val="accent6"/>
          </a:lnRef>
          <a:fillRef idx="3">
            <a:schemeClr val="accent6"/>
          </a:fillRef>
          <a:effectRef idx="2">
            <a:schemeClr val="accent6"/>
          </a:effectRef>
          <a:fontRef idx="minor">
            <a:schemeClr val="lt1"/>
          </a:fontRef>
        </dgm:style>
      </dgm:prSet>
      <dgm:spPr>
        <a:xfrm>
          <a:off x="0" y="3093341"/>
          <a:ext cx="3236976" cy="735708"/>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1" u="none">
              <a:solidFill>
                <a:schemeClr val="tx1"/>
              </a:solidFill>
              <a:latin typeface="Optima"/>
              <a:ea typeface="Tahoma" pitchFamily="34" charset="0"/>
              <a:cs typeface="Optima"/>
            </a:rPr>
            <a:t>Data Traceability</a:t>
          </a:r>
        </a:p>
        <a:p>
          <a:r>
            <a:rPr lang="en-GB" sz="1100">
              <a:solidFill>
                <a:schemeClr val="tx1"/>
              </a:solidFill>
              <a:latin typeface="Optima"/>
              <a:ea typeface="Tahoma" pitchFamily="34" charset="0"/>
              <a:cs typeface="Optima"/>
            </a:rPr>
            <a:t>ISO 8000-120</a:t>
          </a:r>
          <a:endParaRPr lang="en-US" sz="1100" b="1" u="sng">
            <a:solidFill>
              <a:schemeClr val="tx1"/>
            </a:solidFill>
            <a:latin typeface="Optima"/>
            <a:ea typeface="Tahoma" pitchFamily="34" charset="0"/>
            <a:cs typeface="Optima"/>
          </a:endParaRPr>
        </a:p>
      </dgm:t>
    </dgm:pt>
    <dgm:pt modelId="{834E64AD-DF27-4E50-8AE7-01FFD1E0CACF}" type="sibTrans" cxnId="{7BEDE1B6-E2A6-4C53-955B-04D5A5A311F0}">
      <dgm:prSet/>
      <dgm:spPr/>
      <dgm:t>
        <a:bodyPr/>
        <a:lstStyle/>
        <a:p>
          <a:endParaRPr lang="en-US" sz="1100">
            <a:solidFill>
              <a:schemeClr val="tx1"/>
            </a:solidFill>
            <a:latin typeface="Optima"/>
            <a:cs typeface="Optima"/>
          </a:endParaRPr>
        </a:p>
      </dgm:t>
    </dgm:pt>
    <dgm:pt modelId="{F3C62D77-DC08-4FBB-B072-C7FAC07D3B75}" type="parTrans" cxnId="{7BEDE1B6-E2A6-4C53-955B-04D5A5A311F0}">
      <dgm:prSet/>
      <dgm:spPr/>
      <dgm:t>
        <a:bodyPr/>
        <a:lstStyle/>
        <a:p>
          <a:endParaRPr lang="en-US" sz="1100">
            <a:solidFill>
              <a:schemeClr val="tx1"/>
            </a:solidFill>
            <a:latin typeface="Optima"/>
            <a:cs typeface="Optima"/>
          </a:endParaRPr>
        </a:p>
      </dgm:t>
    </dgm:pt>
    <dgm:pt modelId="{E8BA6256-AD15-4F65-B0F4-ADD331007AE1}" type="sibTrans" cxnId="{EA91B09E-AFEA-4EB2-A114-5668DF418B79}">
      <dgm:prSet/>
      <dgm:spPr/>
      <dgm:t>
        <a:bodyPr/>
        <a:lstStyle/>
        <a:p>
          <a:endParaRPr lang="en-US" sz="1100">
            <a:solidFill>
              <a:schemeClr val="tx1"/>
            </a:solidFill>
            <a:latin typeface="Optima"/>
            <a:cs typeface="Optima"/>
          </a:endParaRPr>
        </a:p>
      </dgm:t>
    </dgm:pt>
    <dgm:pt modelId="{6A3A79E9-BC40-4485-996E-91620BE17568}" type="parTrans" cxnId="{EA91B09E-AFEA-4EB2-A114-5668DF418B79}">
      <dgm:prSet/>
      <dgm:spPr/>
      <dgm:t>
        <a:bodyPr/>
        <a:lstStyle/>
        <a:p>
          <a:endParaRPr lang="en-US" sz="1100">
            <a:solidFill>
              <a:schemeClr val="tx1"/>
            </a:solidFill>
            <a:latin typeface="Optima"/>
            <a:cs typeface="Optima"/>
          </a:endParaRPr>
        </a:p>
      </dgm:t>
    </dgm:pt>
    <dgm:pt modelId="{A53099A3-9BEE-4E34-995F-BF2C3936F6E5}">
      <dgm:prSet custT="1">
        <dgm:style>
          <a:lnRef idx="1">
            <a:schemeClr val="accent2"/>
          </a:lnRef>
          <a:fillRef idx="3">
            <a:schemeClr val="accent2"/>
          </a:fillRef>
          <a:effectRef idx="2">
            <a:schemeClr val="accent2"/>
          </a:effectRef>
          <a:fontRef idx="minor">
            <a:schemeClr val="lt1"/>
          </a:fontRef>
        </dgm:style>
      </dgm:prSet>
      <dgm:spPr>
        <a:xfrm rot="5400000">
          <a:off x="5820004" y="-1735281"/>
          <a:ext cx="588566" cy="5754624"/>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a:solidFill>
                <a:schemeClr val="tx1"/>
              </a:solidFill>
              <a:latin typeface="Optima"/>
              <a:ea typeface="Tahoma" pitchFamily="34" charset="0"/>
              <a:cs typeface="Optima"/>
            </a:rPr>
            <a:t>Property/Concept Definition, unique identifier</a:t>
          </a:r>
          <a:endParaRPr lang="en-US" sz="1100">
            <a:solidFill>
              <a:schemeClr val="tx1"/>
            </a:solidFill>
            <a:latin typeface="Optima"/>
            <a:ea typeface="Tahoma" pitchFamily="34" charset="0"/>
            <a:cs typeface="Optima"/>
          </a:endParaRPr>
        </a:p>
      </dgm:t>
    </dgm:pt>
    <dgm:pt modelId="{0D11DAD0-EFAB-4E42-94AF-96D35065468A}" type="parTrans" cxnId="{DA3A1EC5-014D-40A9-8694-6DBD0D3FA9AB}">
      <dgm:prSet/>
      <dgm:spPr/>
      <dgm:t>
        <a:bodyPr/>
        <a:lstStyle/>
        <a:p>
          <a:endParaRPr lang="en-US" sz="1100">
            <a:solidFill>
              <a:schemeClr val="tx1"/>
            </a:solidFill>
            <a:latin typeface="Optima"/>
            <a:cs typeface="Optima"/>
          </a:endParaRPr>
        </a:p>
      </dgm:t>
    </dgm:pt>
    <dgm:pt modelId="{75C6F400-4BAD-4A4F-8189-AB4A835DA315}" type="sibTrans" cxnId="{DA3A1EC5-014D-40A9-8694-6DBD0D3FA9AB}">
      <dgm:prSet/>
      <dgm:spPr/>
      <dgm:t>
        <a:bodyPr/>
        <a:lstStyle/>
        <a:p>
          <a:endParaRPr lang="en-US" sz="1100">
            <a:solidFill>
              <a:schemeClr val="tx1"/>
            </a:solidFill>
            <a:latin typeface="Optima"/>
            <a:cs typeface="Optima"/>
          </a:endParaRPr>
        </a:p>
      </dgm:t>
    </dgm:pt>
    <dgm:pt modelId="{06F88005-19F1-4413-8B2D-FB81A361F6DA}">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a:solidFill>
                <a:schemeClr val="tx1"/>
              </a:solidFill>
              <a:latin typeface="Optima"/>
              <a:ea typeface="Tahoma" pitchFamily="34" charset="0"/>
              <a:cs typeface="Optima"/>
            </a:rPr>
            <a:t>Business Requirements</a:t>
          </a:r>
          <a:endParaRPr lang="en-US" sz="1100">
            <a:solidFill>
              <a:schemeClr val="tx1"/>
            </a:solidFill>
            <a:latin typeface="Optima"/>
            <a:ea typeface="Tahoma" pitchFamily="34" charset="0"/>
            <a:cs typeface="Optima"/>
          </a:endParaRPr>
        </a:p>
      </dgm:t>
    </dgm:pt>
    <dgm:pt modelId="{A6C3FB4C-C230-4FDC-A81D-1DB2F0C79C41}" type="parTrans" cxnId="{E020417F-A86B-4D67-92ED-38DA83927BA7}">
      <dgm:prSet/>
      <dgm:spPr/>
      <dgm:t>
        <a:bodyPr/>
        <a:lstStyle/>
        <a:p>
          <a:endParaRPr lang="en-US" sz="1100">
            <a:solidFill>
              <a:schemeClr val="tx1"/>
            </a:solidFill>
            <a:latin typeface="Optima"/>
            <a:cs typeface="Optima"/>
          </a:endParaRPr>
        </a:p>
      </dgm:t>
    </dgm:pt>
    <dgm:pt modelId="{09C87DE9-3475-4816-980E-A6FC4AA58F2E}" type="sibTrans" cxnId="{E020417F-A86B-4D67-92ED-38DA83927BA7}">
      <dgm:prSet/>
      <dgm:spPr/>
      <dgm:t>
        <a:bodyPr/>
        <a:lstStyle/>
        <a:p>
          <a:endParaRPr lang="en-US" sz="1100">
            <a:solidFill>
              <a:schemeClr val="tx1"/>
            </a:solidFill>
            <a:latin typeface="Optima"/>
            <a:cs typeface="Optima"/>
          </a:endParaRPr>
        </a:p>
      </dgm:t>
    </dgm:pt>
    <dgm:pt modelId="{57229D2A-E2D5-4A0E-B2F2-4AC0ED2FDD33}">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a:solidFill>
                <a:schemeClr val="tx1"/>
              </a:solidFill>
              <a:latin typeface="Optima"/>
              <a:ea typeface="Tahoma" pitchFamily="34" charset="0"/>
              <a:cs typeface="Optima"/>
            </a:rPr>
            <a:t>Multi-lingual</a:t>
          </a:r>
          <a:endParaRPr lang="en-US" sz="1100">
            <a:solidFill>
              <a:schemeClr val="tx1"/>
            </a:solidFill>
            <a:latin typeface="Optima"/>
            <a:ea typeface="Tahoma" pitchFamily="34" charset="0"/>
            <a:cs typeface="Optima"/>
          </a:endParaRPr>
        </a:p>
      </dgm:t>
    </dgm:pt>
    <dgm:pt modelId="{0A57E8CB-944A-443A-A07A-126B3E9589CB}" type="parTrans" cxnId="{E5B0F2E8-8FDC-44E2-ACC9-BBAD0C47A9B7}">
      <dgm:prSet/>
      <dgm:spPr/>
      <dgm:t>
        <a:bodyPr/>
        <a:lstStyle/>
        <a:p>
          <a:endParaRPr lang="en-US" sz="1100">
            <a:solidFill>
              <a:schemeClr val="tx1"/>
            </a:solidFill>
            <a:latin typeface="Optima"/>
            <a:cs typeface="Optima"/>
          </a:endParaRPr>
        </a:p>
      </dgm:t>
    </dgm:pt>
    <dgm:pt modelId="{7050D3BE-3E57-4B5F-902D-EAC45F32A72F}" type="sibTrans" cxnId="{E5B0F2E8-8FDC-44E2-ACC9-BBAD0C47A9B7}">
      <dgm:prSet/>
      <dgm:spPr/>
      <dgm:t>
        <a:bodyPr/>
        <a:lstStyle/>
        <a:p>
          <a:endParaRPr lang="en-US" sz="1100">
            <a:solidFill>
              <a:schemeClr val="tx1"/>
            </a:solidFill>
            <a:latin typeface="Optima"/>
            <a:cs typeface="Optima"/>
          </a:endParaRPr>
        </a:p>
      </dgm:t>
    </dgm:pt>
    <dgm:pt modelId="{418AF239-F1A9-476D-A299-84203424EC30}">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endParaRPr lang="en-US" sz="1100">
            <a:solidFill>
              <a:schemeClr val="tx1"/>
            </a:solidFill>
            <a:latin typeface="Optima"/>
            <a:ea typeface="Tahoma" pitchFamily="34" charset="0"/>
            <a:cs typeface="Optima"/>
          </a:endParaRPr>
        </a:p>
      </dgm:t>
    </dgm:pt>
    <dgm:pt modelId="{31E53F46-F27E-46E7-BA0B-2F0EB6F3FFA8}" type="parTrans" cxnId="{C661F962-6911-43C5-B1DB-A3FF02DADB5C}">
      <dgm:prSet/>
      <dgm:spPr/>
      <dgm:t>
        <a:bodyPr/>
        <a:lstStyle/>
        <a:p>
          <a:endParaRPr lang="en-US" sz="1100">
            <a:solidFill>
              <a:schemeClr val="tx1"/>
            </a:solidFill>
            <a:latin typeface="Optima"/>
            <a:cs typeface="Optima"/>
          </a:endParaRPr>
        </a:p>
      </dgm:t>
    </dgm:pt>
    <dgm:pt modelId="{C54C1A18-5DC8-4272-B10F-EA189B10DE7B}" type="sibTrans" cxnId="{C661F962-6911-43C5-B1DB-A3FF02DADB5C}">
      <dgm:prSet/>
      <dgm:spPr/>
      <dgm:t>
        <a:bodyPr/>
        <a:lstStyle/>
        <a:p>
          <a:endParaRPr lang="en-US" sz="1100">
            <a:solidFill>
              <a:schemeClr val="tx1"/>
            </a:solidFill>
            <a:latin typeface="Optima"/>
            <a:cs typeface="Optima"/>
          </a:endParaRPr>
        </a:p>
      </dgm:t>
    </dgm:pt>
    <dgm:pt modelId="{C2BBD328-6AB0-4828-88E9-048BF67E4A9E}">
      <dgm:prSet custT="1">
        <dgm:style>
          <a:lnRef idx="1">
            <a:schemeClr val="accent4"/>
          </a:lnRef>
          <a:fillRef idx="3">
            <a:schemeClr val="accent4"/>
          </a:fillRef>
          <a:effectRef idx="2">
            <a:schemeClr val="accent4"/>
          </a:effectRef>
          <a:fontRef idx="minor">
            <a:schemeClr val="lt1"/>
          </a:fontRef>
        </dgm:style>
      </dgm:prSet>
      <dgm:spPr>
        <a:xfrm rot="5400000">
          <a:off x="5820004" y="-200769"/>
          <a:ext cx="588566" cy="5754624"/>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a:solidFill>
                <a:schemeClr val="tx1"/>
              </a:solidFill>
              <a:latin typeface="Optima"/>
              <a:ea typeface="Tahoma" pitchFamily="34" charset="0"/>
              <a:cs typeface="Optima"/>
            </a:rPr>
            <a:t>Linking PPO class to classification (spend tree)</a:t>
          </a:r>
        </a:p>
      </dgm:t>
    </dgm:pt>
    <dgm:pt modelId="{DA0809C0-0FFB-4E25-B575-E2ECCB81DF55}" type="parTrans" cxnId="{DAEC48AF-1247-4323-90B3-8F3BCD20376F}">
      <dgm:prSet/>
      <dgm:spPr/>
      <dgm:t>
        <a:bodyPr/>
        <a:lstStyle/>
        <a:p>
          <a:endParaRPr lang="en-US" sz="1100">
            <a:solidFill>
              <a:schemeClr val="tx1"/>
            </a:solidFill>
            <a:latin typeface="Optima"/>
            <a:cs typeface="Optima"/>
          </a:endParaRPr>
        </a:p>
      </dgm:t>
    </dgm:pt>
    <dgm:pt modelId="{B2B713B7-AFFC-49C4-A203-47EA11F5C114}" type="sibTrans" cxnId="{DAEC48AF-1247-4323-90B3-8F3BCD20376F}">
      <dgm:prSet/>
      <dgm:spPr/>
      <dgm:t>
        <a:bodyPr/>
        <a:lstStyle/>
        <a:p>
          <a:endParaRPr lang="en-US" sz="1100">
            <a:solidFill>
              <a:schemeClr val="tx1"/>
            </a:solidFill>
            <a:latin typeface="Optima"/>
            <a:cs typeface="Optima"/>
          </a:endParaRPr>
        </a:p>
      </dgm:t>
    </dgm:pt>
    <dgm:pt modelId="{BC0225B6-835B-C947-ABA1-D8229C6CE669}">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b="1">
              <a:solidFill>
                <a:schemeClr val="tx1"/>
              </a:solidFill>
              <a:latin typeface="Optima"/>
              <a:ea typeface="Tahoma" pitchFamily="34" charset="0"/>
              <a:cs typeface="Optima"/>
            </a:rPr>
            <a:t>Technical Dictionaries &amp; Exchange of Characteristics Data </a:t>
          </a:r>
        </a:p>
        <a:p>
          <a:r>
            <a:rPr lang="en-US" sz="1100">
              <a:solidFill>
                <a:schemeClr val="tx1"/>
              </a:solidFill>
              <a:latin typeface="Optima"/>
              <a:ea typeface="Tahoma" pitchFamily="34" charset="0"/>
              <a:cs typeface="Optima"/>
            </a:rPr>
            <a:t>ISO 29002</a:t>
          </a:r>
        </a:p>
      </dgm:t>
    </dgm:pt>
    <dgm:pt modelId="{FCA564BD-C2F8-7241-9E45-8452C6C2251B}" type="parTrans" cxnId="{F2ACFBF7-C318-A649-9D5E-18AA1FDDECCD}">
      <dgm:prSet/>
      <dgm:spPr/>
      <dgm:t>
        <a:bodyPr/>
        <a:lstStyle/>
        <a:p>
          <a:endParaRPr lang="en-US" sz="1100">
            <a:solidFill>
              <a:schemeClr val="tx1"/>
            </a:solidFill>
          </a:endParaRPr>
        </a:p>
      </dgm:t>
    </dgm:pt>
    <dgm:pt modelId="{24837C1A-9D75-6B4F-B0A5-B4AA42481CE8}" type="sibTrans" cxnId="{F2ACFBF7-C318-A649-9D5E-18AA1FDDECCD}">
      <dgm:prSet/>
      <dgm:spPr/>
      <dgm:t>
        <a:bodyPr/>
        <a:lstStyle/>
        <a:p>
          <a:endParaRPr lang="en-US" sz="1100">
            <a:solidFill>
              <a:schemeClr val="tx1"/>
            </a:solidFill>
          </a:endParaRPr>
        </a:p>
      </dgm:t>
    </dgm:pt>
    <dgm:pt modelId="{365406B0-4B91-4045-8CEC-94E64D4F4128}">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a:solidFill>
                <a:schemeClr val="tx1"/>
              </a:solidFill>
              <a:latin typeface="Optima"/>
              <a:ea typeface="Tahoma" pitchFamily="34" charset="0"/>
              <a:cs typeface="Optima"/>
            </a:rPr>
            <a:t>Technical Dictionaries</a:t>
          </a:r>
        </a:p>
      </dgm:t>
    </dgm:pt>
    <dgm:pt modelId="{181EF2F1-9056-EA49-AC37-A53EC4BEE901}" type="parTrans" cxnId="{EE826073-41D7-804E-B588-E04AD2A2242A}">
      <dgm:prSet/>
      <dgm:spPr/>
      <dgm:t>
        <a:bodyPr/>
        <a:lstStyle/>
        <a:p>
          <a:endParaRPr lang="en-US" sz="1100">
            <a:solidFill>
              <a:schemeClr val="tx1"/>
            </a:solidFill>
          </a:endParaRPr>
        </a:p>
      </dgm:t>
    </dgm:pt>
    <dgm:pt modelId="{A5E70B96-263D-024B-8575-840AC99B9234}" type="sibTrans" cxnId="{EE826073-41D7-804E-B588-E04AD2A2242A}">
      <dgm:prSet/>
      <dgm:spPr/>
      <dgm:t>
        <a:bodyPr/>
        <a:lstStyle/>
        <a:p>
          <a:endParaRPr lang="en-US" sz="1100">
            <a:solidFill>
              <a:schemeClr val="tx1"/>
            </a:solidFill>
          </a:endParaRPr>
        </a:p>
      </dgm:t>
    </dgm:pt>
    <dgm:pt modelId="{69A83BD1-CAC1-254B-BDF8-AF0DD380534A}">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a:solidFill>
                <a:schemeClr val="tx1"/>
              </a:solidFill>
              <a:latin typeface="Optima"/>
              <a:ea typeface="Tahoma" pitchFamily="34" charset="0"/>
              <a:cs typeface="Optima"/>
            </a:rPr>
            <a:t>Exchange of characteristics data in xml format</a:t>
          </a:r>
        </a:p>
      </dgm:t>
    </dgm:pt>
    <dgm:pt modelId="{91D5E10C-5CE5-B744-BD2C-F7E3C4AA6108}" type="parTrans" cxnId="{0F072FC4-7BEB-0040-B843-E24CFB8DEC90}">
      <dgm:prSet/>
      <dgm:spPr/>
      <dgm:t>
        <a:bodyPr/>
        <a:lstStyle/>
        <a:p>
          <a:endParaRPr lang="en-US" sz="1100">
            <a:solidFill>
              <a:schemeClr val="tx1"/>
            </a:solidFill>
          </a:endParaRPr>
        </a:p>
      </dgm:t>
    </dgm:pt>
    <dgm:pt modelId="{24C3A0D1-9FA8-1747-8416-6D067E32F7E7}" type="sibTrans" cxnId="{0F072FC4-7BEB-0040-B843-E24CFB8DEC90}">
      <dgm:prSet/>
      <dgm:spPr/>
      <dgm:t>
        <a:bodyPr/>
        <a:lstStyle/>
        <a:p>
          <a:endParaRPr lang="en-US" sz="1100">
            <a:solidFill>
              <a:schemeClr val="tx1"/>
            </a:solidFill>
          </a:endParaRPr>
        </a:p>
      </dgm:t>
    </dgm:pt>
    <dgm:pt modelId="{2E477F56-BEDF-C049-BD67-ABE4A557FC35}">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a:solidFill>
                <a:schemeClr val="tx1"/>
              </a:solidFill>
              <a:latin typeface="Optima"/>
              <a:ea typeface="Tahoma" pitchFamily="34" charset="0"/>
              <a:cs typeface="Optima"/>
            </a:rPr>
            <a:t>Owner of the data created</a:t>
          </a:r>
        </a:p>
      </dgm:t>
    </dgm:pt>
    <dgm:pt modelId="{2C019F66-5137-D84A-9913-B0866B8F5411}" type="parTrans" cxnId="{F49FCB77-F80A-D24C-A5AE-6C525B6A9C84}">
      <dgm:prSet/>
      <dgm:spPr/>
      <dgm:t>
        <a:bodyPr/>
        <a:lstStyle/>
        <a:p>
          <a:endParaRPr lang="en-US" sz="1100">
            <a:solidFill>
              <a:schemeClr val="tx1"/>
            </a:solidFill>
          </a:endParaRPr>
        </a:p>
      </dgm:t>
    </dgm:pt>
    <dgm:pt modelId="{B4D1C354-CC8B-1249-9EFE-D349A1F5AE30}" type="sibTrans" cxnId="{F49FCB77-F80A-D24C-A5AE-6C525B6A9C84}">
      <dgm:prSet/>
      <dgm:spPr/>
      <dgm:t>
        <a:bodyPr/>
        <a:lstStyle/>
        <a:p>
          <a:endParaRPr lang="en-US" sz="1100">
            <a:solidFill>
              <a:schemeClr val="tx1"/>
            </a:solidFill>
          </a:endParaRPr>
        </a:p>
      </dgm:t>
    </dgm:pt>
    <dgm:pt modelId="{DEAC6C20-79C0-4CAB-B2E0-5C1CB0EA9CA0}" type="pres">
      <dgm:prSet presAssocID="{EDA15064-A044-4FDC-B0F5-10F37E3D5CFE}" presName="Name0" presStyleCnt="0">
        <dgm:presLayoutVars>
          <dgm:dir/>
          <dgm:animLvl val="lvl"/>
          <dgm:resizeHandles val="exact"/>
        </dgm:presLayoutVars>
      </dgm:prSet>
      <dgm:spPr/>
    </dgm:pt>
    <dgm:pt modelId="{17DB1690-0D24-4818-8648-71B9D2752031}" type="pres">
      <dgm:prSet presAssocID="{560B6C87-CCEB-4C3E-8E00-4F404EF4A07E}" presName="linNode" presStyleCnt="0"/>
      <dgm:spPr/>
    </dgm:pt>
    <dgm:pt modelId="{28E15A3E-FCBD-460A-9413-770D4B35C10A}" type="pres">
      <dgm:prSet presAssocID="{560B6C87-CCEB-4C3E-8E00-4F404EF4A07E}" presName="parentText" presStyleLbl="node1" presStyleIdx="0" presStyleCnt="6">
        <dgm:presLayoutVars>
          <dgm:chMax val="1"/>
          <dgm:bulletEnabled val="1"/>
        </dgm:presLayoutVars>
      </dgm:prSet>
      <dgm:spPr>
        <a:prstGeom prst="roundRect">
          <a:avLst/>
        </a:prstGeom>
      </dgm:spPr>
    </dgm:pt>
    <dgm:pt modelId="{3488E284-4100-4378-8C7C-91755AEAB88C}" type="pres">
      <dgm:prSet presAssocID="{560B6C87-CCEB-4C3E-8E00-4F404EF4A07E}" presName="descendantText" presStyleLbl="alignAccFollowNode1" presStyleIdx="0" presStyleCnt="6">
        <dgm:presLayoutVars>
          <dgm:bulletEnabled val="1"/>
        </dgm:presLayoutVars>
      </dgm:prSet>
      <dgm:spPr>
        <a:prstGeom prst="round2SameRect">
          <a:avLst/>
        </a:prstGeom>
      </dgm:spPr>
    </dgm:pt>
    <dgm:pt modelId="{9CA917C9-96BC-4B2D-A4F8-2541FF5609A1}" type="pres">
      <dgm:prSet presAssocID="{DED0FC78-60BE-4F52-BF97-4A0EA204FC7A}" presName="sp" presStyleCnt="0"/>
      <dgm:spPr/>
    </dgm:pt>
    <dgm:pt modelId="{8959FEAA-F83D-4FB3-9649-1D32AB64067D}" type="pres">
      <dgm:prSet presAssocID="{0628182E-4B4D-4453-A6FA-47F70C2711D6}" presName="linNode" presStyleCnt="0"/>
      <dgm:spPr/>
    </dgm:pt>
    <dgm:pt modelId="{5C0A7D52-E55A-48AF-A64D-6F8BCB1C9567}" type="pres">
      <dgm:prSet presAssocID="{0628182E-4B4D-4453-A6FA-47F70C2711D6}" presName="parentText" presStyleLbl="node1" presStyleIdx="1" presStyleCnt="6">
        <dgm:presLayoutVars>
          <dgm:chMax val="1"/>
          <dgm:bulletEnabled val="1"/>
        </dgm:presLayoutVars>
      </dgm:prSet>
      <dgm:spPr>
        <a:prstGeom prst="roundRect">
          <a:avLst/>
        </a:prstGeom>
      </dgm:spPr>
    </dgm:pt>
    <dgm:pt modelId="{B45AFF70-1879-48E1-AF8E-57EDC10BB665}" type="pres">
      <dgm:prSet presAssocID="{0628182E-4B4D-4453-A6FA-47F70C2711D6}" presName="descendantText" presStyleLbl="alignAccFollowNode1" presStyleIdx="1" presStyleCnt="6">
        <dgm:presLayoutVars>
          <dgm:bulletEnabled val="1"/>
        </dgm:presLayoutVars>
      </dgm:prSet>
      <dgm:spPr>
        <a:prstGeom prst="round2SameRect">
          <a:avLst/>
        </a:prstGeom>
      </dgm:spPr>
    </dgm:pt>
    <dgm:pt modelId="{2D92F8A9-4F0B-433E-B104-CAC1F1A6BD1E}" type="pres">
      <dgm:prSet presAssocID="{058F9F72-8693-4DA2-BE72-695FD72B4C02}" presName="sp" presStyleCnt="0"/>
      <dgm:spPr/>
    </dgm:pt>
    <dgm:pt modelId="{4030736D-3A9B-4F52-AB2F-E3D0F02DF93C}" type="pres">
      <dgm:prSet presAssocID="{653FA4DB-1FF3-40C8-80FD-D22FBFC5377F}" presName="linNode" presStyleCnt="0"/>
      <dgm:spPr/>
    </dgm:pt>
    <dgm:pt modelId="{4F8268BF-11D0-4540-8730-DFA6E335BE93}" type="pres">
      <dgm:prSet presAssocID="{653FA4DB-1FF3-40C8-80FD-D22FBFC5377F}" presName="parentText" presStyleLbl="node1" presStyleIdx="2" presStyleCnt="6">
        <dgm:presLayoutVars>
          <dgm:chMax val="1"/>
          <dgm:bulletEnabled val="1"/>
        </dgm:presLayoutVars>
      </dgm:prSet>
      <dgm:spPr>
        <a:prstGeom prst="roundRect">
          <a:avLst/>
        </a:prstGeom>
      </dgm:spPr>
    </dgm:pt>
    <dgm:pt modelId="{241BDF5C-C74C-4DE8-BA40-73D96F9BA759}" type="pres">
      <dgm:prSet presAssocID="{653FA4DB-1FF3-40C8-80FD-D22FBFC5377F}" presName="descendantText" presStyleLbl="alignAccFollowNode1" presStyleIdx="2" presStyleCnt="6">
        <dgm:presLayoutVars>
          <dgm:bulletEnabled val="1"/>
        </dgm:presLayoutVars>
      </dgm:prSet>
      <dgm:spPr>
        <a:prstGeom prst="round2SameRect">
          <a:avLst/>
        </a:prstGeom>
      </dgm:spPr>
    </dgm:pt>
    <dgm:pt modelId="{5E93887C-22E5-492A-AABF-E6A6FF159070}" type="pres">
      <dgm:prSet presAssocID="{FDCF0186-2C3D-47ED-8CB1-FB7B4E912F14}" presName="sp" presStyleCnt="0"/>
      <dgm:spPr/>
    </dgm:pt>
    <dgm:pt modelId="{9E4D9F36-9A46-44E4-B568-7D721242150A}" type="pres">
      <dgm:prSet presAssocID="{933FAF5E-687D-4EE0-9B99-762C87A203D4}" presName="linNode" presStyleCnt="0"/>
      <dgm:spPr/>
    </dgm:pt>
    <dgm:pt modelId="{E68BE37A-F951-4C7C-AFCA-5DE41AA172CC}" type="pres">
      <dgm:prSet presAssocID="{933FAF5E-687D-4EE0-9B99-762C87A203D4}" presName="parentText" presStyleLbl="node1" presStyleIdx="3" presStyleCnt="6" custLinFactNeighborY="229">
        <dgm:presLayoutVars>
          <dgm:chMax val="1"/>
          <dgm:bulletEnabled val="1"/>
        </dgm:presLayoutVars>
      </dgm:prSet>
      <dgm:spPr>
        <a:prstGeom prst="roundRect">
          <a:avLst/>
        </a:prstGeom>
      </dgm:spPr>
    </dgm:pt>
    <dgm:pt modelId="{B81C9B28-3A60-45BF-838B-211E5D2A0938}" type="pres">
      <dgm:prSet presAssocID="{933FAF5E-687D-4EE0-9B99-762C87A203D4}" presName="descendantText" presStyleLbl="alignAccFollowNode1" presStyleIdx="3" presStyleCnt="6" custLinFactNeighborY="286">
        <dgm:presLayoutVars>
          <dgm:bulletEnabled val="1"/>
        </dgm:presLayoutVars>
      </dgm:prSet>
      <dgm:spPr>
        <a:prstGeom prst="round2SameRect">
          <a:avLst/>
        </a:prstGeom>
      </dgm:spPr>
    </dgm:pt>
    <dgm:pt modelId="{4AAEE64F-EC4C-F349-8B99-3944145ADD60}" type="pres">
      <dgm:prSet presAssocID="{834E64AD-DF27-4E50-8AE7-01FFD1E0CACF}" presName="sp" presStyleCnt="0"/>
      <dgm:spPr/>
    </dgm:pt>
    <dgm:pt modelId="{384C1DCD-6BC0-4945-ACB9-21C39002D67A}" type="pres">
      <dgm:prSet presAssocID="{00599272-3998-4ACD-B2B2-63C813B0C9F4}" presName="linNode" presStyleCnt="0"/>
      <dgm:spPr/>
    </dgm:pt>
    <dgm:pt modelId="{85A39601-414F-48B7-9372-BE6AB8373B71}" type="pres">
      <dgm:prSet presAssocID="{00599272-3998-4ACD-B2B2-63C813B0C9F4}" presName="parentText" presStyleLbl="node1" presStyleIdx="4" presStyleCnt="6" custLinFactNeighborY="-1423">
        <dgm:presLayoutVars>
          <dgm:chMax val="1"/>
          <dgm:bulletEnabled val="1"/>
        </dgm:presLayoutVars>
      </dgm:prSet>
      <dgm:spPr>
        <a:prstGeom prst="roundRect">
          <a:avLst/>
        </a:prstGeom>
      </dgm:spPr>
    </dgm:pt>
    <dgm:pt modelId="{3AF889D5-5544-4298-B945-2B745211E080}" type="pres">
      <dgm:prSet presAssocID="{00599272-3998-4ACD-B2B2-63C813B0C9F4}" presName="descendantText" presStyleLbl="alignAccFollowNode1" presStyleIdx="4" presStyleCnt="6" custLinFactNeighborY="-1780">
        <dgm:presLayoutVars>
          <dgm:bulletEnabled val="1"/>
        </dgm:presLayoutVars>
      </dgm:prSet>
      <dgm:spPr>
        <a:prstGeom prst="round2SameRect">
          <a:avLst/>
        </a:prstGeom>
      </dgm:spPr>
    </dgm:pt>
    <dgm:pt modelId="{7A013763-B38A-43A5-A960-4D7C9A134E33}" type="pres">
      <dgm:prSet presAssocID="{4E3F5A5A-06C8-471A-BAA9-97758DB63BF9}" presName="sp" presStyleCnt="0"/>
      <dgm:spPr/>
    </dgm:pt>
    <dgm:pt modelId="{ADAFAEF1-07AA-2744-AAE9-B02FB71D5ECD}" type="pres">
      <dgm:prSet presAssocID="{BC0225B6-835B-C947-ABA1-D8229C6CE669}" presName="linNode" presStyleCnt="0"/>
      <dgm:spPr/>
    </dgm:pt>
    <dgm:pt modelId="{EC61337F-CA7C-9E41-8F8B-2EF7D52A54FC}" type="pres">
      <dgm:prSet presAssocID="{BC0225B6-835B-C947-ABA1-D8229C6CE669}" presName="parentText" presStyleLbl="node1" presStyleIdx="5" presStyleCnt="6">
        <dgm:presLayoutVars>
          <dgm:chMax val="1"/>
          <dgm:bulletEnabled val="1"/>
        </dgm:presLayoutVars>
      </dgm:prSet>
      <dgm:spPr/>
    </dgm:pt>
    <dgm:pt modelId="{3C7ECF6B-B352-6249-9B3D-16C2C4792E87}" type="pres">
      <dgm:prSet presAssocID="{BC0225B6-835B-C947-ABA1-D8229C6CE669}" presName="descendantText" presStyleLbl="alignAccFollowNode1" presStyleIdx="5" presStyleCnt="6">
        <dgm:presLayoutVars>
          <dgm:bulletEnabled val="1"/>
        </dgm:presLayoutVars>
      </dgm:prSet>
      <dgm:spPr/>
    </dgm:pt>
  </dgm:ptLst>
  <dgm:cxnLst>
    <dgm:cxn modelId="{75ADA800-00AA-4282-A7CF-97EB64DA3AC0}" srcId="{EDA15064-A044-4FDC-B0F5-10F37E3D5CFE}" destId="{0628182E-4B4D-4453-A6FA-47F70C2711D6}" srcOrd="1" destOrd="0" parTransId="{3B10F461-FCE9-4578-8B33-7C6A8BDFE2A3}" sibTransId="{058F9F72-8693-4DA2-BE72-695FD72B4C02}"/>
    <dgm:cxn modelId="{2159C705-D075-D34B-994F-5498F31FB31C}" type="presOf" srcId="{365406B0-4B91-4045-8CEC-94E64D4F4128}" destId="{3C7ECF6B-B352-6249-9B3D-16C2C4792E87}" srcOrd="0" destOrd="0" presId="urn:microsoft.com/office/officeart/2005/8/layout/vList5"/>
    <dgm:cxn modelId="{F9993109-FBD2-45A4-B98C-5795A09B6C96}" srcId="{EDA15064-A044-4FDC-B0F5-10F37E3D5CFE}" destId="{560B6C87-CCEB-4C3E-8E00-4F404EF4A07E}" srcOrd="0" destOrd="0" parTransId="{816BE4AB-CB15-488B-BC69-C16C08CCE0DA}" sibTransId="{DED0FC78-60BE-4F52-BF97-4A0EA204FC7A}"/>
    <dgm:cxn modelId="{7069BE0D-9B07-4559-9F00-53ADF79C172F}" srcId="{00599272-3998-4ACD-B2B2-63C813B0C9F4}" destId="{60EF804B-6C9F-43EA-AA55-E5B91C2AA523}" srcOrd="0" destOrd="0" parTransId="{528B2312-26F4-4EB3-BD1A-A344C8937D0C}" sibTransId="{74EB0271-9534-43C6-AB27-FA71B2DFE2F3}"/>
    <dgm:cxn modelId="{78A9DB12-8AD2-FD47-9B32-2CDFC4CAFC89}" type="presOf" srcId="{933FAF5E-687D-4EE0-9B99-762C87A203D4}" destId="{E68BE37A-F951-4C7C-AFCA-5DE41AA172CC}" srcOrd="0" destOrd="0" presId="urn:microsoft.com/office/officeart/2005/8/layout/vList5"/>
    <dgm:cxn modelId="{E41FE725-D740-488A-BF03-890899A57A4F}" type="presOf" srcId="{EDA15064-A044-4FDC-B0F5-10F37E3D5CFE}" destId="{DEAC6C20-79C0-4CAB-B2E0-5C1CB0EA9CA0}" srcOrd="0" destOrd="0" presId="urn:microsoft.com/office/officeart/2005/8/layout/vList5"/>
    <dgm:cxn modelId="{3E45C526-FB43-AA4F-9964-0E1FF98D8B3C}" type="presOf" srcId="{560B6C87-CCEB-4C3E-8E00-4F404EF4A07E}" destId="{28E15A3E-FCBD-460A-9413-770D4B35C10A}" srcOrd="0" destOrd="0" presId="urn:microsoft.com/office/officeart/2005/8/layout/vList5"/>
    <dgm:cxn modelId="{CC638F36-7815-0D40-8272-F1878FFF985E}" type="presOf" srcId="{57229D2A-E2D5-4A0E-B2F2-4AC0ED2FDD33}" destId="{241BDF5C-C74C-4DE8-BA40-73D96F9BA759}" srcOrd="0" destOrd="3" presId="urn:microsoft.com/office/officeart/2005/8/layout/vList5"/>
    <dgm:cxn modelId="{E3C14740-86F3-1C4D-A7AC-95AB53810EE5}" type="presOf" srcId="{8F8E4542-8521-4F09-B679-EA86B2857B01}" destId="{241BDF5C-C74C-4DE8-BA40-73D96F9BA759}" srcOrd="0" destOrd="1" presId="urn:microsoft.com/office/officeart/2005/8/layout/vList5"/>
    <dgm:cxn modelId="{DFE6505B-5AF3-4652-B669-547CBE4D6C40}" srcId="{0628182E-4B4D-4453-A6FA-47F70C2711D6}" destId="{FB2D2982-D7E0-41BF-9CF2-E63180E108FC}" srcOrd="0" destOrd="0" parTransId="{F2CCE327-03B3-466E-AD06-7253325F953D}" sibTransId="{B4CEF137-5EB2-41C9-85A5-6AC59BC34C04}"/>
    <dgm:cxn modelId="{C661F962-6911-43C5-B1DB-A3FF02DADB5C}" srcId="{653FA4DB-1FF3-40C8-80FD-D22FBFC5377F}" destId="{418AF239-F1A9-476D-A299-84203424EC30}" srcOrd="0" destOrd="0" parTransId="{31E53F46-F27E-46E7-BA0B-2F0EB6F3FFA8}" sibTransId="{C54C1A18-5DC8-4272-B10F-EA189B10DE7B}"/>
    <dgm:cxn modelId="{34F49D47-019B-2D4A-BE74-FFC1D4381ECA}" type="presOf" srcId="{418AF239-F1A9-476D-A299-84203424EC30}" destId="{241BDF5C-C74C-4DE8-BA40-73D96F9BA759}" srcOrd="0" destOrd="0" presId="urn:microsoft.com/office/officeart/2005/8/layout/vList5"/>
    <dgm:cxn modelId="{A77BF34C-2CBC-0944-B5E5-7825BFA723CB}" type="presOf" srcId="{C2AA5D3C-5CA7-4523-AE8E-71848D600F30}" destId="{3488E284-4100-4378-8C7C-91755AEAB88C}" srcOrd="0" destOrd="1" presId="urn:microsoft.com/office/officeart/2005/8/layout/vList5"/>
    <dgm:cxn modelId="{720D7B6F-B3C4-4282-81E3-1DE3A4326F5E}" srcId="{560B6C87-CCEB-4C3E-8E00-4F404EF4A07E}" destId="{C2AA5D3C-5CA7-4523-AE8E-71848D600F30}" srcOrd="1" destOrd="0" parTransId="{81383D79-E3CF-4C89-AA27-77715F0FFC8B}" sibTransId="{E263483C-C45B-4FA7-95F9-41D867D3DA47}"/>
    <dgm:cxn modelId="{0CC5B772-F434-C343-B792-F44007C1221B}" type="presOf" srcId="{BC0225B6-835B-C947-ABA1-D8229C6CE669}" destId="{EC61337F-CA7C-9E41-8F8B-2EF7D52A54FC}" srcOrd="0" destOrd="0" presId="urn:microsoft.com/office/officeart/2005/8/layout/vList5"/>
    <dgm:cxn modelId="{EE826073-41D7-804E-B588-E04AD2A2242A}" srcId="{BC0225B6-835B-C947-ABA1-D8229C6CE669}" destId="{365406B0-4B91-4045-8CEC-94E64D4F4128}" srcOrd="0" destOrd="0" parTransId="{181EF2F1-9056-EA49-AC37-A53EC4BEE901}" sibTransId="{A5E70B96-263D-024B-8575-840AC99B9234}"/>
    <dgm:cxn modelId="{BDB46373-D971-4720-B4DA-E83DA248CD6B}" srcId="{653FA4DB-1FF3-40C8-80FD-D22FBFC5377F}" destId="{3D9BDA9F-BB1C-401D-83E6-94AB983BBEE7}" srcOrd="4" destOrd="0" parTransId="{BD00111E-8441-4854-A75E-8BD2FDE644B6}" sibTransId="{79533DE3-7636-43D5-B86A-B537AE0CE984}"/>
    <dgm:cxn modelId="{F49FCB77-F80A-D24C-A5AE-6C525B6A9C84}" srcId="{933FAF5E-687D-4EE0-9B99-762C87A203D4}" destId="{2E477F56-BEDF-C049-BD67-ABE4A557FC35}" srcOrd="1" destOrd="0" parTransId="{2C019F66-5137-D84A-9913-B0866B8F5411}" sibTransId="{B4D1C354-CC8B-1249-9EFE-D349A1F5AE30}"/>
    <dgm:cxn modelId="{C966467B-5BA7-ED48-98D1-D022C939CB15}" type="presOf" srcId="{60EF804B-6C9F-43EA-AA55-E5B91C2AA523}" destId="{3AF889D5-5544-4298-B945-2B745211E080}" srcOrd="0" destOrd="0" presId="urn:microsoft.com/office/officeart/2005/8/layout/vList5"/>
    <dgm:cxn modelId="{31E3D07C-C569-834E-A5C9-4D54F28A994F}" type="presOf" srcId="{C2BBD328-6AB0-4828-88E9-048BF67E4A9E}" destId="{3AF889D5-5544-4298-B945-2B745211E080}" srcOrd="0" destOrd="1" presId="urn:microsoft.com/office/officeart/2005/8/layout/vList5"/>
    <dgm:cxn modelId="{E020417F-A86B-4D67-92ED-38DA83927BA7}" srcId="{653FA4DB-1FF3-40C8-80FD-D22FBFC5377F}" destId="{06F88005-19F1-4413-8B2D-FB81A361F6DA}" srcOrd="2" destOrd="0" parTransId="{A6C3FB4C-C230-4FDC-A81D-1DB2F0C79C41}" sibTransId="{09C87DE9-3475-4816-980E-A6FC4AA58F2E}"/>
    <dgm:cxn modelId="{48468A85-AC9B-4349-9749-765B0CB3DF11}" type="presOf" srcId="{0628182E-4B4D-4453-A6FA-47F70C2711D6}" destId="{5C0A7D52-E55A-48AF-A64D-6F8BCB1C9567}" srcOrd="0" destOrd="0" presId="urn:microsoft.com/office/officeart/2005/8/layout/vList5"/>
    <dgm:cxn modelId="{2716988A-DD1B-4907-BD2E-231EAB25729F}" srcId="{EDA15064-A044-4FDC-B0F5-10F37E3D5CFE}" destId="{00599272-3998-4ACD-B2B2-63C813B0C9F4}" srcOrd="4" destOrd="0" parTransId="{536DA846-9587-4B6D-82E0-28FEBCE9D3B6}" sibTransId="{4E3F5A5A-06C8-471A-BAA9-97758DB63BF9}"/>
    <dgm:cxn modelId="{8F06EB8E-6A3B-724D-9FF3-D49186CA9137}" type="presOf" srcId="{653FA4DB-1FF3-40C8-80FD-D22FBFC5377F}" destId="{4F8268BF-11D0-4540-8730-DFA6E335BE93}" srcOrd="0" destOrd="0" presId="urn:microsoft.com/office/officeart/2005/8/layout/vList5"/>
    <dgm:cxn modelId="{2C90B591-204B-5A4E-BBF3-15F791D78C99}" type="presOf" srcId="{E2EC73E1-F881-4FBC-8D30-196BB231881A}" destId="{3488E284-4100-4378-8C7C-91755AEAB88C}" srcOrd="0" destOrd="0" presId="urn:microsoft.com/office/officeart/2005/8/layout/vList5"/>
    <dgm:cxn modelId="{98857298-3BFB-0B47-8B87-4AFCC11AB48B}" type="presOf" srcId="{70EBAC5F-0B34-4239-AB18-E2CAA69B3D7D}" destId="{B81C9B28-3A60-45BF-838B-211E5D2A0938}" srcOrd="0" destOrd="0" presId="urn:microsoft.com/office/officeart/2005/8/layout/vList5"/>
    <dgm:cxn modelId="{DAC4A29C-7284-4B32-AFF0-35B436795777}" srcId="{560B6C87-CCEB-4C3E-8E00-4F404EF4A07E}" destId="{E2EC73E1-F881-4FBC-8D30-196BB231881A}" srcOrd="0" destOrd="0" parTransId="{D33AE577-622B-4780-8E4D-3F8773BC32FE}" sibTransId="{9A6FE4D9-DF5F-4961-A97E-1D44849FA2EA}"/>
    <dgm:cxn modelId="{EA91B09E-AFEA-4EB2-A114-5668DF418B79}" srcId="{933FAF5E-687D-4EE0-9B99-762C87A203D4}" destId="{70EBAC5F-0B34-4239-AB18-E2CAA69B3D7D}" srcOrd="0" destOrd="0" parTransId="{6A3A79E9-BC40-4485-996E-91620BE17568}" sibTransId="{E8BA6256-AD15-4F65-B0F4-ADD331007AE1}"/>
    <dgm:cxn modelId="{6F48EF9F-BC94-184A-862B-4CB7F3CD7FFF}" type="presOf" srcId="{69A83BD1-CAC1-254B-BDF8-AF0DD380534A}" destId="{3C7ECF6B-B352-6249-9B3D-16C2C4792E87}" srcOrd="0" destOrd="1" presId="urn:microsoft.com/office/officeart/2005/8/layout/vList5"/>
    <dgm:cxn modelId="{028267A6-583D-A444-956F-BF8A7D458EC9}" type="presOf" srcId="{A53099A3-9BEE-4E34-995F-BF2C3936F6E5}" destId="{B45AFF70-1879-48E1-AF8E-57EDC10BB665}" srcOrd="0" destOrd="1" presId="urn:microsoft.com/office/officeart/2005/8/layout/vList5"/>
    <dgm:cxn modelId="{DAEC48AF-1247-4323-90B3-8F3BCD20376F}" srcId="{00599272-3998-4ACD-B2B2-63C813B0C9F4}" destId="{C2BBD328-6AB0-4828-88E9-048BF67E4A9E}" srcOrd="1" destOrd="0" parTransId="{DA0809C0-0FFB-4E25-B575-E2ECCB81DF55}" sibTransId="{B2B713B7-AFFC-49C4-A203-47EA11F5C114}"/>
    <dgm:cxn modelId="{953576B0-6CD6-0045-A08F-0C7D7BA7F666}" type="presOf" srcId="{FB2D2982-D7E0-41BF-9CF2-E63180E108FC}" destId="{B45AFF70-1879-48E1-AF8E-57EDC10BB665}" srcOrd="0" destOrd="0" presId="urn:microsoft.com/office/officeart/2005/8/layout/vList5"/>
    <dgm:cxn modelId="{9E660CB1-FC27-4AC0-8761-F4F4C16F11E8}" srcId="{653FA4DB-1FF3-40C8-80FD-D22FBFC5377F}" destId="{8F8E4542-8521-4F09-B679-EA86B2857B01}" srcOrd="1" destOrd="0" parTransId="{8873A015-7A6A-475E-966C-53B71A5066BD}" sibTransId="{B3CC0608-40F2-4B60-AB4E-BFE2D5D4B514}"/>
    <dgm:cxn modelId="{1B5E8AB4-F3BF-9D4E-A7F5-9E8A1C8878A3}" type="presOf" srcId="{06F88005-19F1-4413-8B2D-FB81A361F6DA}" destId="{241BDF5C-C74C-4DE8-BA40-73D96F9BA759}" srcOrd="0" destOrd="2" presId="urn:microsoft.com/office/officeart/2005/8/layout/vList5"/>
    <dgm:cxn modelId="{7BEDE1B6-E2A6-4C53-955B-04D5A5A311F0}" srcId="{EDA15064-A044-4FDC-B0F5-10F37E3D5CFE}" destId="{933FAF5E-687D-4EE0-9B99-762C87A203D4}" srcOrd="3" destOrd="0" parTransId="{F3C62D77-DC08-4FBB-B072-C7FAC07D3B75}" sibTransId="{834E64AD-DF27-4E50-8AE7-01FFD1E0CACF}"/>
    <dgm:cxn modelId="{475932B9-5F9F-E64B-A097-E712EBFA331C}" type="presOf" srcId="{3D9BDA9F-BB1C-401D-83E6-94AB983BBEE7}" destId="{241BDF5C-C74C-4DE8-BA40-73D96F9BA759}" srcOrd="0" destOrd="4" presId="urn:microsoft.com/office/officeart/2005/8/layout/vList5"/>
    <dgm:cxn modelId="{E1EF4ABB-4932-4A51-8404-15CEB3D1D902}" srcId="{EDA15064-A044-4FDC-B0F5-10F37E3D5CFE}" destId="{653FA4DB-1FF3-40C8-80FD-D22FBFC5377F}" srcOrd="2" destOrd="0" parTransId="{F0740E30-7E4C-4C73-B134-86E2B21A424D}" sibTransId="{FDCF0186-2C3D-47ED-8CB1-FB7B4E912F14}"/>
    <dgm:cxn modelId="{738CD5C0-70BA-4848-9549-53024BC8197A}" type="presOf" srcId="{2E477F56-BEDF-C049-BD67-ABE4A557FC35}" destId="{B81C9B28-3A60-45BF-838B-211E5D2A0938}" srcOrd="0" destOrd="1" presId="urn:microsoft.com/office/officeart/2005/8/layout/vList5"/>
    <dgm:cxn modelId="{0F072FC4-7BEB-0040-B843-E24CFB8DEC90}" srcId="{BC0225B6-835B-C947-ABA1-D8229C6CE669}" destId="{69A83BD1-CAC1-254B-BDF8-AF0DD380534A}" srcOrd="1" destOrd="0" parTransId="{91D5E10C-5CE5-B744-BD2C-F7E3C4AA6108}" sibTransId="{24C3A0D1-9FA8-1747-8416-6D067E32F7E7}"/>
    <dgm:cxn modelId="{DA3A1EC5-014D-40A9-8694-6DBD0D3FA9AB}" srcId="{0628182E-4B4D-4453-A6FA-47F70C2711D6}" destId="{A53099A3-9BEE-4E34-995F-BF2C3936F6E5}" srcOrd="1" destOrd="0" parTransId="{0D11DAD0-EFAB-4E42-94AF-96D35065468A}" sibTransId="{75C6F400-4BAD-4A4F-8189-AB4A835DA315}"/>
    <dgm:cxn modelId="{FBA343E6-E247-894D-8F71-3E550C105A39}" type="presOf" srcId="{00599272-3998-4ACD-B2B2-63C813B0C9F4}" destId="{85A39601-414F-48B7-9372-BE6AB8373B71}" srcOrd="0" destOrd="0" presId="urn:microsoft.com/office/officeart/2005/8/layout/vList5"/>
    <dgm:cxn modelId="{E5B0F2E8-8FDC-44E2-ACC9-BBAD0C47A9B7}" srcId="{653FA4DB-1FF3-40C8-80FD-D22FBFC5377F}" destId="{57229D2A-E2D5-4A0E-B2F2-4AC0ED2FDD33}" srcOrd="3" destOrd="0" parTransId="{0A57E8CB-944A-443A-A07A-126B3E9589CB}" sibTransId="{7050D3BE-3E57-4B5F-902D-EAC45F32A72F}"/>
    <dgm:cxn modelId="{F2ACFBF7-C318-A649-9D5E-18AA1FDDECCD}" srcId="{EDA15064-A044-4FDC-B0F5-10F37E3D5CFE}" destId="{BC0225B6-835B-C947-ABA1-D8229C6CE669}" srcOrd="5" destOrd="0" parTransId="{FCA564BD-C2F8-7241-9E45-8452C6C2251B}" sibTransId="{24837C1A-9D75-6B4F-B0A5-B4AA42481CE8}"/>
    <dgm:cxn modelId="{16B746D1-58A0-1646-AD90-4D780190AFB4}" type="presParOf" srcId="{DEAC6C20-79C0-4CAB-B2E0-5C1CB0EA9CA0}" destId="{17DB1690-0D24-4818-8648-71B9D2752031}" srcOrd="0" destOrd="0" presId="urn:microsoft.com/office/officeart/2005/8/layout/vList5"/>
    <dgm:cxn modelId="{6BDAA79E-9E2A-304C-98E9-012F4D2E07AD}" type="presParOf" srcId="{17DB1690-0D24-4818-8648-71B9D2752031}" destId="{28E15A3E-FCBD-460A-9413-770D4B35C10A}" srcOrd="0" destOrd="0" presId="urn:microsoft.com/office/officeart/2005/8/layout/vList5"/>
    <dgm:cxn modelId="{E1FFBB43-182F-1A40-97D9-7742D9A6A563}" type="presParOf" srcId="{17DB1690-0D24-4818-8648-71B9D2752031}" destId="{3488E284-4100-4378-8C7C-91755AEAB88C}" srcOrd="1" destOrd="0" presId="urn:microsoft.com/office/officeart/2005/8/layout/vList5"/>
    <dgm:cxn modelId="{5A8E8574-D391-4D4B-9D82-1DF6BBF9E81E}" type="presParOf" srcId="{DEAC6C20-79C0-4CAB-B2E0-5C1CB0EA9CA0}" destId="{9CA917C9-96BC-4B2D-A4F8-2541FF5609A1}" srcOrd="1" destOrd="0" presId="urn:microsoft.com/office/officeart/2005/8/layout/vList5"/>
    <dgm:cxn modelId="{73175FE3-AB8A-F149-A8A2-7BEE008E45EB}" type="presParOf" srcId="{DEAC6C20-79C0-4CAB-B2E0-5C1CB0EA9CA0}" destId="{8959FEAA-F83D-4FB3-9649-1D32AB64067D}" srcOrd="2" destOrd="0" presId="urn:microsoft.com/office/officeart/2005/8/layout/vList5"/>
    <dgm:cxn modelId="{81D09EFB-A14F-FF40-B2AD-303E9F9B57C6}" type="presParOf" srcId="{8959FEAA-F83D-4FB3-9649-1D32AB64067D}" destId="{5C0A7D52-E55A-48AF-A64D-6F8BCB1C9567}" srcOrd="0" destOrd="0" presId="urn:microsoft.com/office/officeart/2005/8/layout/vList5"/>
    <dgm:cxn modelId="{A7732C33-14A1-6C45-9120-E3A88E3DC4D6}" type="presParOf" srcId="{8959FEAA-F83D-4FB3-9649-1D32AB64067D}" destId="{B45AFF70-1879-48E1-AF8E-57EDC10BB665}" srcOrd="1" destOrd="0" presId="urn:microsoft.com/office/officeart/2005/8/layout/vList5"/>
    <dgm:cxn modelId="{3ADD11E2-3C70-A54F-8A6A-EB78A132AEC4}" type="presParOf" srcId="{DEAC6C20-79C0-4CAB-B2E0-5C1CB0EA9CA0}" destId="{2D92F8A9-4F0B-433E-B104-CAC1F1A6BD1E}" srcOrd="3" destOrd="0" presId="urn:microsoft.com/office/officeart/2005/8/layout/vList5"/>
    <dgm:cxn modelId="{832467F5-1EE8-9F40-AA25-4BF2B2E9402C}" type="presParOf" srcId="{DEAC6C20-79C0-4CAB-B2E0-5C1CB0EA9CA0}" destId="{4030736D-3A9B-4F52-AB2F-E3D0F02DF93C}" srcOrd="4" destOrd="0" presId="urn:microsoft.com/office/officeart/2005/8/layout/vList5"/>
    <dgm:cxn modelId="{3715F09A-D1F7-644F-AA20-DFC382427668}" type="presParOf" srcId="{4030736D-3A9B-4F52-AB2F-E3D0F02DF93C}" destId="{4F8268BF-11D0-4540-8730-DFA6E335BE93}" srcOrd="0" destOrd="0" presId="urn:microsoft.com/office/officeart/2005/8/layout/vList5"/>
    <dgm:cxn modelId="{527A443A-1968-1141-9916-D81AB3DD25DC}" type="presParOf" srcId="{4030736D-3A9B-4F52-AB2F-E3D0F02DF93C}" destId="{241BDF5C-C74C-4DE8-BA40-73D96F9BA759}" srcOrd="1" destOrd="0" presId="urn:microsoft.com/office/officeart/2005/8/layout/vList5"/>
    <dgm:cxn modelId="{AAF686D4-DFB3-E046-9E11-F6D1839896B6}" type="presParOf" srcId="{DEAC6C20-79C0-4CAB-B2E0-5C1CB0EA9CA0}" destId="{5E93887C-22E5-492A-AABF-E6A6FF159070}" srcOrd="5" destOrd="0" presId="urn:microsoft.com/office/officeart/2005/8/layout/vList5"/>
    <dgm:cxn modelId="{BE846046-A072-E649-97CE-E4FD01F33239}" type="presParOf" srcId="{DEAC6C20-79C0-4CAB-B2E0-5C1CB0EA9CA0}" destId="{9E4D9F36-9A46-44E4-B568-7D721242150A}" srcOrd="6" destOrd="0" presId="urn:microsoft.com/office/officeart/2005/8/layout/vList5"/>
    <dgm:cxn modelId="{A2A730E0-B9D1-4E48-A3AF-F243D38613EC}" type="presParOf" srcId="{9E4D9F36-9A46-44E4-B568-7D721242150A}" destId="{E68BE37A-F951-4C7C-AFCA-5DE41AA172CC}" srcOrd="0" destOrd="0" presId="urn:microsoft.com/office/officeart/2005/8/layout/vList5"/>
    <dgm:cxn modelId="{08F47143-BBB7-2045-8369-0CFCAC016670}" type="presParOf" srcId="{9E4D9F36-9A46-44E4-B568-7D721242150A}" destId="{B81C9B28-3A60-45BF-838B-211E5D2A0938}" srcOrd="1" destOrd="0" presId="urn:microsoft.com/office/officeart/2005/8/layout/vList5"/>
    <dgm:cxn modelId="{809FB886-E33C-954F-9B74-A3F6B0EFDBFD}" type="presParOf" srcId="{DEAC6C20-79C0-4CAB-B2E0-5C1CB0EA9CA0}" destId="{4AAEE64F-EC4C-F349-8B99-3944145ADD60}" srcOrd="7" destOrd="0" presId="urn:microsoft.com/office/officeart/2005/8/layout/vList5"/>
    <dgm:cxn modelId="{5681F907-7925-D342-A88C-D3E1AAD9FCF2}" type="presParOf" srcId="{DEAC6C20-79C0-4CAB-B2E0-5C1CB0EA9CA0}" destId="{384C1DCD-6BC0-4945-ACB9-21C39002D67A}" srcOrd="8" destOrd="0" presId="urn:microsoft.com/office/officeart/2005/8/layout/vList5"/>
    <dgm:cxn modelId="{4DA91174-3B9F-6741-B4D8-9BFD991012E4}" type="presParOf" srcId="{384C1DCD-6BC0-4945-ACB9-21C39002D67A}" destId="{85A39601-414F-48B7-9372-BE6AB8373B71}" srcOrd="0" destOrd="0" presId="urn:microsoft.com/office/officeart/2005/8/layout/vList5"/>
    <dgm:cxn modelId="{E8902195-C27F-1541-8DE2-AEE35503DBCD}" type="presParOf" srcId="{384C1DCD-6BC0-4945-ACB9-21C39002D67A}" destId="{3AF889D5-5544-4298-B945-2B745211E080}" srcOrd="1" destOrd="0" presId="urn:microsoft.com/office/officeart/2005/8/layout/vList5"/>
    <dgm:cxn modelId="{CD6273CB-D5D7-0F4D-A0F0-ECC88F385172}" type="presParOf" srcId="{DEAC6C20-79C0-4CAB-B2E0-5C1CB0EA9CA0}" destId="{7A013763-B38A-43A5-A960-4D7C9A134E33}" srcOrd="9" destOrd="0" presId="urn:microsoft.com/office/officeart/2005/8/layout/vList5"/>
    <dgm:cxn modelId="{5C6454FF-E539-044B-A8C9-8DEA176D7AA7}" type="presParOf" srcId="{DEAC6C20-79C0-4CAB-B2E0-5C1CB0EA9CA0}" destId="{ADAFAEF1-07AA-2744-AAE9-B02FB71D5ECD}" srcOrd="10" destOrd="0" presId="urn:microsoft.com/office/officeart/2005/8/layout/vList5"/>
    <dgm:cxn modelId="{023FC3EB-A755-744C-912C-306A954C078D}" type="presParOf" srcId="{ADAFAEF1-07AA-2744-AAE9-B02FB71D5ECD}" destId="{EC61337F-CA7C-9E41-8F8B-2EF7D52A54FC}" srcOrd="0" destOrd="0" presId="urn:microsoft.com/office/officeart/2005/8/layout/vList5"/>
    <dgm:cxn modelId="{22902761-4B38-DF45-BA8B-492A0B06F533}" type="presParOf" srcId="{ADAFAEF1-07AA-2744-AAE9-B02FB71D5ECD}" destId="{3C7ECF6B-B352-6249-9B3D-16C2C4792E8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719B16-23B6-4F2F-80F6-5E50B87252DB}" type="doc">
      <dgm:prSet loTypeId="urn:microsoft.com/office/officeart/2005/8/layout/hChevron3" loCatId="process" qsTypeId="urn:microsoft.com/office/officeart/2005/8/quickstyle/simple1" qsCatId="simple" csTypeId="urn:microsoft.com/office/officeart/2005/8/colors/accent1_1" csCatId="accent1" phldr="1"/>
      <dgm:spPr/>
      <dgm:t>
        <a:bodyPr/>
        <a:lstStyle/>
        <a:p>
          <a:endParaRPr lang="en-IN"/>
        </a:p>
      </dgm:t>
    </dgm:pt>
    <dgm:pt modelId="{50B14DB7-A78E-4829-9AE6-71007A620E43}" type="pres">
      <dgm:prSet presAssocID="{74719B16-23B6-4F2F-80F6-5E50B87252DB}" presName="Name0" presStyleCnt="0">
        <dgm:presLayoutVars>
          <dgm:dir/>
          <dgm:resizeHandles val="exact"/>
        </dgm:presLayoutVars>
      </dgm:prSet>
      <dgm:spPr/>
    </dgm:pt>
  </dgm:ptLst>
  <dgm:cxnLst>
    <dgm:cxn modelId="{3439AD20-05C7-4B56-AC6D-6153F45A139B}" type="presOf" srcId="{74719B16-23B6-4F2F-80F6-5E50B87252DB}" destId="{50B14DB7-A78E-4829-9AE6-71007A620E43}" srcOrd="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830CFF-577C-4939-8C51-F034DC5351F6}" type="doc">
      <dgm:prSet loTypeId="urn:microsoft.com/office/officeart/2005/8/layout/chevron1" loCatId="process" qsTypeId="urn:microsoft.com/office/officeart/2005/8/quickstyle/simple1" qsCatId="simple" csTypeId="urn:microsoft.com/office/officeart/2005/8/colors/accent1_2" csCatId="accent1" phldr="1"/>
      <dgm:spPr/>
    </dgm:pt>
    <dgm:pt modelId="{E9D20A2E-0F0E-4CB4-973F-DD415A29F46D}" type="pres">
      <dgm:prSet presAssocID="{98830CFF-577C-4939-8C51-F034DC5351F6}" presName="Name0" presStyleCnt="0">
        <dgm:presLayoutVars>
          <dgm:dir/>
          <dgm:animLvl val="lvl"/>
          <dgm:resizeHandles val="exact"/>
        </dgm:presLayoutVars>
      </dgm:prSet>
      <dgm:spPr/>
    </dgm:pt>
  </dgm:ptLst>
  <dgm:cxnLst>
    <dgm:cxn modelId="{97E12C71-F0C5-43AE-9ADF-FE06E66B9CF8}" type="presOf" srcId="{98830CFF-577C-4939-8C51-F034DC5351F6}" destId="{E9D20A2E-0F0E-4CB4-973F-DD415A29F46D}" srcOrd="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6DF19-0EE1-4A07-AB0A-614F433A7FA6}">
      <dsp:nvSpPr>
        <dsp:cNvPr id="0" name=""/>
        <dsp:cNvSpPr/>
      </dsp:nvSpPr>
      <dsp:spPr>
        <a:xfrm>
          <a:off x="2055198" y="-43581"/>
          <a:ext cx="6722084" cy="5820591"/>
        </a:xfrm>
        <a:prstGeom prst="circularArrow">
          <a:avLst>
            <a:gd name="adj1" fmla="val 5544"/>
            <a:gd name="adj2" fmla="val 330680"/>
            <a:gd name="adj3" fmla="val 14745805"/>
            <a:gd name="adj4" fmla="val 16819654"/>
            <a:gd name="adj5" fmla="val 5757"/>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sp>
    <dsp:sp modelId="{954F720A-7C06-4389-A508-17C663693BA3}">
      <dsp:nvSpPr>
        <dsp:cNvPr id="0" name=""/>
        <dsp:cNvSpPr/>
      </dsp:nvSpPr>
      <dsp:spPr>
        <a:xfrm>
          <a:off x="4904586" y="2120"/>
          <a:ext cx="1513403"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tima"/>
              <a:ea typeface="Tahoma" pitchFamily="34" charset="0"/>
              <a:cs typeface="Optima"/>
            </a:rPr>
            <a:t>Data Acquisition from SAP</a:t>
          </a:r>
        </a:p>
      </dsp:txBody>
      <dsp:txXfrm>
        <a:off x="4935764" y="33298"/>
        <a:ext cx="1451047" cy="576323"/>
      </dsp:txXfrm>
    </dsp:sp>
    <dsp:sp modelId="{C80902D4-36FF-496C-B198-87559A2460A8}">
      <dsp:nvSpPr>
        <dsp:cNvPr id="0" name=""/>
        <dsp:cNvSpPr/>
      </dsp:nvSpPr>
      <dsp:spPr>
        <a:xfrm>
          <a:off x="6681733" y="625259"/>
          <a:ext cx="1637473"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tima"/>
              <a:ea typeface="Tahoma" pitchFamily="34" charset="0"/>
              <a:cs typeface="Optima"/>
            </a:rPr>
            <a:t>Assign a Class (PPO)</a:t>
          </a:r>
        </a:p>
      </dsp:txBody>
      <dsp:txXfrm>
        <a:off x="6712911" y="656437"/>
        <a:ext cx="1575117" cy="576323"/>
      </dsp:txXfrm>
    </dsp:sp>
    <dsp:sp modelId="{4B0D6598-B417-461F-9747-A5C5B788B38A}">
      <dsp:nvSpPr>
        <dsp:cNvPr id="0" name=""/>
        <dsp:cNvSpPr/>
      </dsp:nvSpPr>
      <dsp:spPr>
        <a:xfrm>
          <a:off x="7114123" y="1594618"/>
          <a:ext cx="1829575"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tima"/>
              <a:ea typeface="Tahoma" pitchFamily="34" charset="0"/>
              <a:cs typeface="Optima"/>
            </a:rPr>
            <a:t>Extract &amp; Validate Reference Data</a:t>
          </a:r>
        </a:p>
      </dsp:txBody>
      <dsp:txXfrm>
        <a:off x="7145301" y="1625796"/>
        <a:ext cx="1767219" cy="576323"/>
      </dsp:txXfrm>
    </dsp:sp>
    <dsp:sp modelId="{C0A75412-BC84-48C0-A201-77C2E174BBFD}">
      <dsp:nvSpPr>
        <dsp:cNvPr id="0" name=""/>
        <dsp:cNvSpPr/>
      </dsp:nvSpPr>
      <dsp:spPr>
        <a:xfrm>
          <a:off x="7414363" y="2563961"/>
          <a:ext cx="1827493"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tima"/>
              <a:ea typeface="Tahoma" pitchFamily="34" charset="0"/>
              <a:cs typeface="Optima"/>
            </a:rPr>
            <a:t>Extract &amp; Validate Drawings data</a:t>
          </a:r>
        </a:p>
      </dsp:txBody>
      <dsp:txXfrm>
        <a:off x="7445541" y="2595139"/>
        <a:ext cx="1765137" cy="576323"/>
      </dsp:txXfrm>
    </dsp:sp>
    <dsp:sp modelId="{38415131-26B6-432F-93BE-8F9767E066FC}">
      <dsp:nvSpPr>
        <dsp:cNvPr id="0" name=""/>
        <dsp:cNvSpPr/>
      </dsp:nvSpPr>
      <dsp:spPr>
        <a:xfrm>
          <a:off x="7223035" y="3602562"/>
          <a:ext cx="1805126"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tima"/>
              <a:ea typeface="Tahoma" pitchFamily="34" charset="0"/>
              <a:cs typeface="Optima"/>
            </a:rPr>
            <a:t>Extract &amp; populate property values</a:t>
          </a:r>
        </a:p>
      </dsp:txBody>
      <dsp:txXfrm>
        <a:off x="7254213" y="3633740"/>
        <a:ext cx="1742770" cy="576323"/>
      </dsp:txXfrm>
    </dsp:sp>
    <dsp:sp modelId="{3C7E6FDB-A958-4DB9-89F8-B9AC5DDC2BC7}">
      <dsp:nvSpPr>
        <dsp:cNvPr id="0" name=""/>
        <dsp:cNvSpPr/>
      </dsp:nvSpPr>
      <dsp:spPr>
        <a:xfrm>
          <a:off x="6254087" y="4571923"/>
          <a:ext cx="1745512"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tima"/>
              <a:ea typeface="Tahoma" pitchFamily="34" charset="0"/>
              <a:cs typeface="Optima"/>
            </a:rPr>
            <a:t>Restructure Free text (FFT)</a:t>
          </a:r>
        </a:p>
      </dsp:txBody>
      <dsp:txXfrm>
        <a:off x="6285265" y="4603101"/>
        <a:ext cx="1683156" cy="576323"/>
      </dsp:txXfrm>
    </dsp:sp>
    <dsp:sp modelId="{CFC8EA3C-6ABD-43B1-B3CA-B19BEA5507FD}">
      <dsp:nvSpPr>
        <dsp:cNvPr id="0" name=""/>
        <dsp:cNvSpPr/>
      </dsp:nvSpPr>
      <dsp:spPr>
        <a:xfrm>
          <a:off x="3078650" y="4647800"/>
          <a:ext cx="1675908"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tima"/>
              <a:ea typeface="Tahoma" pitchFamily="34" charset="0"/>
              <a:cs typeface="Optima"/>
            </a:rPr>
            <a:t>Standardize &amp; Abbreviate values</a:t>
          </a:r>
        </a:p>
      </dsp:txBody>
      <dsp:txXfrm>
        <a:off x="3109828" y="4678978"/>
        <a:ext cx="1613552" cy="576323"/>
      </dsp:txXfrm>
    </dsp:sp>
    <dsp:sp modelId="{53739798-097E-4F49-807F-C182051998DD}">
      <dsp:nvSpPr>
        <dsp:cNvPr id="0" name=""/>
        <dsp:cNvSpPr/>
      </dsp:nvSpPr>
      <dsp:spPr>
        <a:xfrm>
          <a:off x="2006578" y="3671806"/>
          <a:ext cx="1709618"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tima"/>
              <a:ea typeface="Tahoma" pitchFamily="34" charset="0"/>
              <a:cs typeface="Optima"/>
            </a:rPr>
            <a:t>Populate &amp; Validate ERP data </a:t>
          </a:r>
        </a:p>
      </dsp:txBody>
      <dsp:txXfrm>
        <a:off x="2037756" y="3702984"/>
        <a:ext cx="1647262" cy="576323"/>
      </dsp:txXfrm>
    </dsp:sp>
    <dsp:sp modelId="{9C55D37C-EC31-466F-9B1C-36BDB9CB0142}">
      <dsp:nvSpPr>
        <dsp:cNvPr id="0" name=""/>
        <dsp:cNvSpPr/>
      </dsp:nvSpPr>
      <dsp:spPr>
        <a:xfrm>
          <a:off x="1637193" y="2639858"/>
          <a:ext cx="1732968" cy="638692"/>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tima"/>
              <a:ea typeface="Tahoma" pitchFamily="34" charset="0"/>
              <a:cs typeface="Optima"/>
            </a:rPr>
            <a:t>Generate Structured Descriptions</a:t>
          </a:r>
        </a:p>
      </dsp:txBody>
      <dsp:txXfrm>
        <a:off x="1668371" y="2671036"/>
        <a:ext cx="1670612" cy="576336"/>
      </dsp:txXfrm>
    </dsp:sp>
    <dsp:sp modelId="{CD39E273-00BC-4120-A2A6-C62CFC30636D}">
      <dsp:nvSpPr>
        <dsp:cNvPr id="0" name=""/>
        <dsp:cNvSpPr/>
      </dsp:nvSpPr>
      <dsp:spPr>
        <a:xfrm>
          <a:off x="1787628" y="1601258"/>
          <a:ext cx="1732087" cy="638692"/>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tima"/>
              <a:ea typeface="Tahoma" pitchFamily="34" charset="0"/>
              <a:cs typeface="Optima"/>
            </a:rPr>
            <a:t>Generate &amp; Confirm Potential Duplicates</a:t>
          </a:r>
        </a:p>
      </dsp:txBody>
      <dsp:txXfrm>
        <a:off x="1818806" y="1632436"/>
        <a:ext cx="1669731" cy="576336"/>
      </dsp:txXfrm>
    </dsp:sp>
    <dsp:sp modelId="{B384176C-785E-4B30-8C45-8604EEF5A403}">
      <dsp:nvSpPr>
        <dsp:cNvPr id="0" name=""/>
        <dsp:cNvSpPr/>
      </dsp:nvSpPr>
      <dsp:spPr>
        <a:xfrm>
          <a:off x="2524814" y="701127"/>
          <a:ext cx="1686983" cy="638692"/>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Optima"/>
              <a:ea typeface="Tahoma" pitchFamily="34" charset="0"/>
              <a:cs typeface="Optima"/>
            </a:rPr>
            <a:t>Approve &amp; Upload to SAP</a:t>
          </a:r>
        </a:p>
      </dsp:txBody>
      <dsp:txXfrm>
        <a:off x="2555992" y="732305"/>
        <a:ext cx="1624627" cy="576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8E284-4100-4378-8C7C-91755AEAB88C}">
      <dsp:nvSpPr>
        <dsp:cNvPr id="0" name=""/>
        <dsp:cNvSpPr/>
      </dsp:nvSpPr>
      <dsp:spPr>
        <a:xfrm rot="5400000">
          <a:off x="5395196" y="-2282984"/>
          <a:ext cx="653132" cy="5385188"/>
        </a:xfrm>
        <a:prstGeom prst="round2SameRect">
          <a:avLst/>
        </a:prstGeom>
        <a:solidFill>
          <a:schemeClr val="accent5">
            <a:lumMod val="40000"/>
            <a:lumOff val="60000"/>
          </a:schemeClr>
        </a:solidFill>
        <a:ln w="9525" cap="flat" cmpd="sng" algn="ctr">
          <a:solidFill>
            <a:srgbClr val="4BACC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GB" sz="1100" b="0" kern="1200">
              <a:solidFill>
                <a:schemeClr val="tx1"/>
              </a:solidFill>
              <a:latin typeface="Optima"/>
              <a:ea typeface="Tahoma" pitchFamily="34" charset="0"/>
              <a:cs typeface="Optima"/>
            </a:rPr>
            <a:t>Data Portability</a:t>
          </a:r>
          <a:endParaRPr lang="en-US" sz="1100" b="0" kern="1200">
            <a:solidFill>
              <a:schemeClr val="tx1"/>
            </a:solidFill>
            <a:latin typeface="Optima"/>
            <a:ea typeface="Tahoma" pitchFamily="34" charset="0"/>
            <a:cs typeface="Optima"/>
          </a:endParaRPr>
        </a:p>
        <a:p>
          <a:pPr marL="57150" lvl="1" indent="-57150" algn="l" defTabSz="488950">
            <a:lnSpc>
              <a:spcPct val="90000"/>
            </a:lnSpc>
            <a:spcBef>
              <a:spcPct val="0"/>
            </a:spcBef>
            <a:spcAft>
              <a:spcPct val="15000"/>
            </a:spcAft>
            <a:buChar char="•"/>
          </a:pPr>
          <a:r>
            <a:rPr lang="en-US" sz="1100" b="0" kern="1200">
              <a:solidFill>
                <a:schemeClr val="tx1"/>
              </a:solidFill>
              <a:latin typeface="Optima"/>
              <a:ea typeface="Tahoma" pitchFamily="34" charset="0"/>
              <a:cs typeface="Optima"/>
            </a:rPr>
            <a:t>Quality data is </a:t>
          </a:r>
          <a:r>
            <a:rPr lang="en-US" sz="1100" b="0" u="sng" kern="1200">
              <a:solidFill>
                <a:schemeClr val="tx1"/>
              </a:solidFill>
              <a:latin typeface="Optima"/>
              <a:ea typeface="Tahoma" pitchFamily="34" charset="0"/>
              <a:cs typeface="Optima"/>
            </a:rPr>
            <a:t>portable data</a:t>
          </a:r>
          <a:r>
            <a:rPr lang="en-US" sz="1100" b="0" kern="1200">
              <a:solidFill>
                <a:schemeClr val="tx1"/>
              </a:solidFill>
              <a:latin typeface="Optima"/>
              <a:ea typeface="Tahoma" pitchFamily="34" charset="0"/>
              <a:cs typeface="Optima"/>
            </a:rPr>
            <a:t>; it is independent of the software application</a:t>
          </a:r>
        </a:p>
      </dsp:txBody>
      <dsp:txXfrm rot="-5400000">
        <a:off x="3029169" y="114926"/>
        <a:ext cx="5353305" cy="589366"/>
      </dsp:txXfrm>
    </dsp:sp>
    <dsp:sp modelId="{28E15A3E-FCBD-460A-9413-770D4B35C10A}">
      <dsp:nvSpPr>
        <dsp:cNvPr id="0" name=""/>
        <dsp:cNvSpPr/>
      </dsp:nvSpPr>
      <dsp:spPr>
        <a:xfrm>
          <a:off x="0" y="1402"/>
          <a:ext cx="3029168" cy="816415"/>
        </a:xfrm>
        <a:prstGeom prst="roundRect">
          <a:avLst/>
        </a:prstGeom>
        <a:solidFill>
          <a:schemeClr val="accent5">
            <a:lumMod val="40000"/>
            <a:lumOff val="60000"/>
          </a:schemeClr>
        </a:solidFill>
        <a:ln w="9525" cap="flat" cmpd="sng" algn="ctr">
          <a:solidFill>
            <a:srgbClr val="4BACC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1" u="none" kern="1200">
              <a:solidFill>
                <a:schemeClr val="tx1"/>
              </a:solidFill>
              <a:latin typeface="Optima"/>
              <a:ea typeface="Tahoma" pitchFamily="34" charset="0"/>
              <a:cs typeface="Optima"/>
            </a:rPr>
            <a:t>Data Portability</a:t>
          </a:r>
        </a:p>
        <a:p>
          <a:pPr marL="0" lvl="0" indent="0" algn="ctr" defTabSz="488950">
            <a:lnSpc>
              <a:spcPct val="90000"/>
            </a:lnSpc>
            <a:spcBef>
              <a:spcPct val="0"/>
            </a:spcBef>
            <a:spcAft>
              <a:spcPct val="35000"/>
            </a:spcAft>
            <a:buNone/>
          </a:pPr>
          <a:r>
            <a:rPr lang="en-GB" sz="1100" kern="1200">
              <a:solidFill>
                <a:schemeClr val="tx1"/>
              </a:solidFill>
              <a:latin typeface="Optima"/>
              <a:ea typeface="Tahoma" pitchFamily="34" charset="0"/>
              <a:cs typeface="Optima"/>
            </a:rPr>
            <a:t>ISO 8000</a:t>
          </a:r>
          <a:endParaRPr lang="en-US" sz="1100" kern="1200">
            <a:solidFill>
              <a:schemeClr val="tx1"/>
            </a:solidFill>
            <a:latin typeface="Optima"/>
            <a:ea typeface="Tahoma" pitchFamily="34" charset="0"/>
            <a:cs typeface="Optima"/>
          </a:endParaRPr>
        </a:p>
      </dsp:txBody>
      <dsp:txXfrm>
        <a:off x="39854" y="41256"/>
        <a:ext cx="2949460" cy="736707"/>
      </dsp:txXfrm>
    </dsp:sp>
    <dsp:sp modelId="{B45AFF70-1879-48E1-AF8E-57EDC10BB665}">
      <dsp:nvSpPr>
        <dsp:cNvPr id="0" name=""/>
        <dsp:cNvSpPr/>
      </dsp:nvSpPr>
      <dsp:spPr>
        <a:xfrm rot="5400000">
          <a:off x="5395196" y="-1425748"/>
          <a:ext cx="653132" cy="5385188"/>
        </a:xfrm>
        <a:prstGeom prst="round2SameRect">
          <a:avLst/>
        </a:prstGeom>
        <a:solidFill>
          <a:schemeClr val="accent2">
            <a:lumMod val="20000"/>
            <a:lumOff val="80000"/>
          </a:schemeClr>
        </a:solidFill>
        <a:ln w="9525" cap="flat" cmpd="sng" algn="ctr">
          <a:solidFill>
            <a:srgbClr val="C0504D"/>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latin typeface="Optima"/>
              <a:ea typeface="Tahoma" pitchFamily="34" charset="0"/>
              <a:cs typeface="Optima"/>
            </a:rPr>
            <a:t>Class/Concept Definition, unique identifier</a:t>
          </a:r>
        </a:p>
        <a:p>
          <a:pPr marL="57150" lvl="1" indent="-57150" algn="l" defTabSz="488950">
            <a:lnSpc>
              <a:spcPct val="90000"/>
            </a:lnSpc>
            <a:spcBef>
              <a:spcPct val="0"/>
            </a:spcBef>
            <a:spcAft>
              <a:spcPct val="15000"/>
            </a:spcAft>
            <a:buChar char="•"/>
          </a:pPr>
          <a:r>
            <a:rPr lang="en-GB" sz="1100" kern="1200">
              <a:solidFill>
                <a:schemeClr val="tx1"/>
              </a:solidFill>
              <a:latin typeface="Optima"/>
              <a:ea typeface="Tahoma" pitchFamily="34" charset="0"/>
              <a:cs typeface="Optima"/>
            </a:rPr>
            <a:t>Property/Concept Definition, unique identifier</a:t>
          </a:r>
          <a:endParaRPr lang="en-US" sz="1100" kern="1200">
            <a:solidFill>
              <a:schemeClr val="tx1"/>
            </a:solidFill>
            <a:latin typeface="Optima"/>
            <a:ea typeface="Tahoma" pitchFamily="34" charset="0"/>
            <a:cs typeface="Optima"/>
          </a:endParaRPr>
        </a:p>
      </dsp:txBody>
      <dsp:txXfrm rot="-5400000">
        <a:off x="3029169" y="972162"/>
        <a:ext cx="5353305" cy="589366"/>
      </dsp:txXfrm>
    </dsp:sp>
    <dsp:sp modelId="{5C0A7D52-E55A-48AF-A64D-6F8BCB1C9567}">
      <dsp:nvSpPr>
        <dsp:cNvPr id="0" name=""/>
        <dsp:cNvSpPr/>
      </dsp:nvSpPr>
      <dsp:spPr>
        <a:xfrm>
          <a:off x="0" y="858638"/>
          <a:ext cx="3029168" cy="816415"/>
        </a:xfrm>
        <a:prstGeom prst="roundRect">
          <a:avLst/>
        </a:prstGeom>
        <a:solidFill>
          <a:schemeClr val="accent2">
            <a:lumMod val="20000"/>
            <a:lumOff val="80000"/>
          </a:schemeClr>
        </a:solidFill>
        <a:ln w="9525" cap="flat" cmpd="sng" algn="ctr">
          <a:solidFill>
            <a:srgbClr val="C0504D"/>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1" u="none" kern="1200">
              <a:solidFill>
                <a:schemeClr val="tx1"/>
              </a:solidFill>
              <a:latin typeface="Optima"/>
              <a:ea typeface="Tahoma" pitchFamily="34" charset="0"/>
              <a:cs typeface="Optima"/>
            </a:rPr>
            <a:t>Data Requirement</a:t>
          </a:r>
        </a:p>
        <a:p>
          <a:pPr marL="0" lvl="0" indent="0" algn="ctr" defTabSz="488950">
            <a:lnSpc>
              <a:spcPct val="90000"/>
            </a:lnSpc>
            <a:spcBef>
              <a:spcPct val="0"/>
            </a:spcBef>
            <a:spcAft>
              <a:spcPct val="35000"/>
            </a:spcAft>
            <a:buNone/>
          </a:pPr>
          <a:r>
            <a:rPr lang="en-GB" sz="1100" kern="1200">
              <a:solidFill>
                <a:schemeClr val="tx1"/>
              </a:solidFill>
              <a:latin typeface="Optima"/>
              <a:ea typeface="Tahoma" pitchFamily="34" charset="0"/>
              <a:cs typeface="Optima"/>
            </a:rPr>
            <a:t>ISO 8000-110</a:t>
          </a:r>
          <a:endParaRPr lang="en-US" sz="1100" kern="1200">
            <a:solidFill>
              <a:schemeClr val="tx1"/>
            </a:solidFill>
            <a:latin typeface="Optima"/>
            <a:ea typeface="Tahoma" pitchFamily="34" charset="0"/>
            <a:cs typeface="Optima"/>
          </a:endParaRPr>
        </a:p>
      </dsp:txBody>
      <dsp:txXfrm>
        <a:off x="39854" y="898492"/>
        <a:ext cx="2949460" cy="736707"/>
      </dsp:txXfrm>
    </dsp:sp>
    <dsp:sp modelId="{241BDF5C-C74C-4DE8-BA40-73D96F9BA759}">
      <dsp:nvSpPr>
        <dsp:cNvPr id="0" name=""/>
        <dsp:cNvSpPr/>
      </dsp:nvSpPr>
      <dsp:spPr>
        <a:xfrm rot="5400000">
          <a:off x="5395196" y="-568512"/>
          <a:ext cx="653132" cy="5385188"/>
        </a:xfrm>
        <a:prstGeom prst="round2SameRect">
          <a:avLst/>
        </a:prstGeom>
        <a:solidFill>
          <a:schemeClr val="accent3">
            <a:lumMod val="20000"/>
            <a:lumOff val="80000"/>
          </a:schemeClr>
        </a:solidFill>
        <a:ln w="9525" cap="flat" cmpd="sng" algn="ctr">
          <a:solidFill>
            <a:srgbClr val="9BBB59"/>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endParaRPr lang="en-US" sz="1100" kern="1200">
            <a:solidFill>
              <a:schemeClr val="tx1"/>
            </a:solidFill>
            <a:latin typeface="Optima"/>
            <a:ea typeface="Tahoma" pitchFamily="34" charset="0"/>
            <a:cs typeface="Optima"/>
          </a:endParaRPr>
        </a:p>
        <a:p>
          <a:pPr marL="57150" lvl="1" indent="-57150" algn="l" defTabSz="488950">
            <a:lnSpc>
              <a:spcPct val="90000"/>
            </a:lnSpc>
            <a:spcBef>
              <a:spcPct val="0"/>
            </a:spcBef>
            <a:spcAft>
              <a:spcPct val="15000"/>
            </a:spcAft>
            <a:buChar char="•"/>
          </a:pPr>
          <a:r>
            <a:rPr lang="en-US" sz="1100" kern="1200">
              <a:solidFill>
                <a:schemeClr val="tx1"/>
              </a:solidFill>
              <a:latin typeface="Optima"/>
              <a:ea typeface="Tahoma" pitchFamily="34" charset="0"/>
              <a:cs typeface="Optima"/>
            </a:rPr>
            <a:t>Common Business Language</a:t>
          </a:r>
        </a:p>
        <a:p>
          <a:pPr marL="57150" lvl="1" indent="-57150" algn="l" defTabSz="488950">
            <a:lnSpc>
              <a:spcPct val="90000"/>
            </a:lnSpc>
            <a:spcBef>
              <a:spcPct val="0"/>
            </a:spcBef>
            <a:spcAft>
              <a:spcPct val="15000"/>
            </a:spcAft>
            <a:buChar char="•"/>
          </a:pPr>
          <a:r>
            <a:rPr lang="en-GB" sz="1100" kern="1200">
              <a:solidFill>
                <a:schemeClr val="tx1"/>
              </a:solidFill>
              <a:latin typeface="Optima"/>
              <a:ea typeface="Tahoma" pitchFamily="34" charset="0"/>
              <a:cs typeface="Optima"/>
            </a:rPr>
            <a:t>Business Requirements</a:t>
          </a:r>
          <a:endParaRPr lang="en-US" sz="1100" kern="1200">
            <a:solidFill>
              <a:schemeClr val="tx1"/>
            </a:solidFill>
            <a:latin typeface="Optima"/>
            <a:ea typeface="Tahoma" pitchFamily="34" charset="0"/>
            <a:cs typeface="Optima"/>
          </a:endParaRPr>
        </a:p>
        <a:p>
          <a:pPr marL="57150" lvl="1" indent="-57150" algn="l" defTabSz="488950">
            <a:lnSpc>
              <a:spcPct val="90000"/>
            </a:lnSpc>
            <a:spcBef>
              <a:spcPct val="0"/>
            </a:spcBef>
            <a:spcAft>
              <a:spcPct val="15000"/>
            </a:spcAft>
            <a:buChar char="•"/>
          </a:pPr>
          <a:r>
            <a:rPr lang="en-GB" sz="1100" kern="1200">
              <a:solidFill>
                <a:schemeClr val="tx1"/>
              </a:solidFill>
              <a:latin typeface="Optima"/>
              <a:ea typeface="Tahoma" pitchFamily="34" charset="0"/>
              <a:cs typeface="Optima"/>
            </a:rPr>
            <a:t>Multi-lingual</a:t>
          </a:r>
          <a:endParaRPr lang="en-US" sz="1100" kern="1200">
            <a:solidFill>
              <a:schemeClr val="tx1"/>
            </a:solidFill>
            <a:latin typeface="Optima"/>
            <a:ea typeface="Tahoma" pitchFamily="34" charset="0"/>
            <a:cs typeface="Optima"/>
          </a:endParaRPr>
        </a:p>
        <a:p>
          <a:pPr marL="57150" lvl="1" indent="-57150" algn="l" defTabSz="488950">
            <a:lnSpc>
              <a:spcPct val="90000"/>
            </a:lnSpc>
            <a:spcBef>
              <a:spcPct val="0"/>
            </a:spcBef>
            <a:spcAft>
              <a:spcPct val="15000"/>
            </a:spcAft>
            <a:buChar char="•"/>
          </a:pPr>
          <a:endParaRPr lang="en-US" sz="1100" kern="1200">
            <a:solidFill>
              <a:schemeClr val="tx1"/>
            </a:solidFill>
            <a:latin typeface="Optima"/>
            <a:ea typeface="Tahoma" pitchFamily="34" charset="0"/>
            <a:cs typeface="Optima"/>
          </a:endParaRPr>
        </a:p>
      </dsp:txBody>
      <dsp:txXfrm rot="-5400000">
        <a:off x="3029169" y="1829398"/>
        <a:ext cx="5353305" cy="589366"/>
      </dsp:txXfrm>
    </dsp:sp>
    <dsp:sp modelId="{4F8268BF-11D0-4540-8730-DFA6E335BE93}">
      <dsp:nvSpPr>
        <dsp:cNvPr id="0" name=""/>
        <dsp:cNvSpPr/>
      </dsp:nvSpPr>
      <dsp:spPr>
        <a:xfrm>
          <a:off x="0" y="1715874"/>
          <a:ext cx="3029168" cy="816415"/>
        </a:xfrm>
        <a:prstGeom prst="roundRect">
          <a:avLst/>
        </a:prstGeom>
        <a:solidFill>
          <a:schemeClr val="accent3">
            <a:lumMod val="20000"/>
            <a:lumOff val="80000"/>
          </a:schemeClr>
        </a:solidFill>
        <a:ln w="9525" cap="flat" cmpd="sng" algn="ctr">
          <a:solidFill>
            <a:srgbClr val="9BBB59"/>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1" u="none" kern="1200">
              <a:solidFill>
                <a:schemeClr val="tx1"/>
              </a:solidFill>
              <a:latin typeface="Optima"/>
              <a:ea typeface="Tahoma" pitchFamily="34" charset="0"/>
              <a:cs typeface="Optima"/>
            </a:rPr>
            <a:t>Data Terminology &amp; Localization</a:t>
          </a:r>
        </a:p>
        <a:p>
          <a:pPr marL="0" lvl="0" indent="0" algn="ctr" defTabSz="488950">
            <a:lnSpc>
              <a:spcPct val="90000"/>
            </a:lnSpc>
            <a:spcBef>
              <a:spcPct val="0"/>
            </a:spcBef>
            <a:spcAft>
              <a:spcPct val="35000"/>
            </a:spcAft>
            <a:buNone/>
          </a:pPr>
          <a:r>
            <a:rPr lang="en-GB" sz="1100" b="0" u="none" kern="1200">
              <a:solidFill>
                <a:schemeClr val="tx1"/>
              </a:solidFill>
              <a:latin typeface="Optima"/>
              <a:ea typeface="Tahoma" pitchFamily="34" charset="0"/>
              <a:cs typeface="Optima"/>
            </a:rPr>
            <a:t>PPO: ISO 8000-110</a:t>
          </a:r>
        </a:p>
      </dsp:txBody>
      <dsp:txXfrm>
        <a:off x="39854" y="1755728"/>
        <a:ext cx="2949460" cy="736707"/>
      </dsp:txXfrm>
    </dsp:sp>
    <dsp:sp modelId="{B81C9B28-3A60-45BF-838B-211E5D2A0938}">
      <dsp:nvSpPr>
        <dsp:cNvPr id="0" name=""/>
        <dsp:cNvSpPr/>
      </dsp:nvSpPr>
      <dsp:spPr>
        <a:xfrm rot="5400000">
          <a:off x="5395196" y="290591"/>
          <a:ext cx="653132" cy="5385188"/>
        </a:xfrm>
        <a:prstGeom prst="round2SameRect">
          <a:avLst/>
        </a:prstGeom>
        <a:solidFill>
          <a:schemeClr val="accent6">
            <a:lumMod val="20000"/>
            <a:lumOff val="80000"/>
          </a:schemeClr>
        </a:solidFill>
        <a:ln w="9525" cap="flat" cmpd="sng" algn="ctr">
          <a:solidFill>
            <a:srgbClr val="F7964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latin typeface="Optima"/>
              <a:ea typeface="Tahoma" pitchFamily="34" charset="0"/>
              <a:cs typeface="Optima"/>
            </a:rPr>
            <a:t>Provenance – Traceable History at record level</a:t>
          </a:r>
        </a:p>
        <a:p>
          <a:pPr marL="57150" lvl="1" indent="-57150" algn="l" defTabSz="488950">
            <a:lnSpc>
              <a:spcPct val="90000"/>
            </a:lnSpc>
            <a:spcBef>
              <a:spcPct val="0"/>
            </a:spcBef>
            <a:spcAft>
              <a:spcPct val="15000"/>
            </a:spcAft>
            <a:buChar char="•"/>
          </a:pPr>
          <a:r>
            <a:rPr lang="en-US" sz="1100" kern="1200">
              <a:solidFill>
                <a:schemeClr val="tx1"/>
              </a:solidFill>
              <a:latin typeface="Optima"/>
              <a:ea typeface="Tahoma" pitchFamily="34" charset="0"/>
              <a:cs typeface="Optima"/>
            </a:rPr>
            <a:t>Owner of the data created</a:t>
          </a:r>
        </a:p>
      </dsp:txBody>
      <dsp:txXfrm rot="-5400000">
        <a:off x="3029169" y="2688502"/>
        <a:ext cx="5353305" cy="589366"/>
      </dsp:txXfrm>
    </dsp:sp>
    <dsp:sp modelId="{E68BE37A-F951-4C7C-AFCA-5DE41AA172CC}">
      <dsp:nvSpPr>
        <dsp:cNvPr id="0" name=""/>
        <dsp:cNvSpPr/>
      </dsp:nvSpPr>
      <dsp:spPr>
        <a:xfrm>
          <a:off x="0" y="2574979"/>
          <a:ext cx="3029168" cy="816415"/>
        </a:xfrm>
        <a:prstGeom prst="roundRect">
          <a:avLst/>
        </a:prstGeom>
        <a:solidFill>
          <a:schemeClr val="accent6">
            <a:lumMod val="20000"/>
            <a:lumOff val="80000"/>
          </a:schemeClr>
        </a:solidFill>
        <a:ln w="9525" cap="flat" cmpd="sng" algn="ctr">
          <a:solidFill>
            <a:srgbClr val="F7964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1" u="none" kern="1200">
              <a:solidFill>
                <a:schemeClr val="tx1"/>
              </a:solidFill>
              <a:latin typeface="Optima"/>
              <a:ea typeface="Tahoma" pitchFamily="34" charset="0"/>
              <a:cs typeface="Optima"/>
            </a:rPr>
            <a:t>Data Traceability</a:t>
          </a:r>
        </a:p>
        <a:p>
          <a:pPr marL="0" lvl="0" indent="0" algn="ctr" defTabSz="488950">
            <a:lnSpc>
              <a:spcPct val="90000"/>
            </a:lnSpc>
            <a:spcBef>
              <a:spcPct val="0"/>
            </a:spcBef>
            <a:spcAft>
              <a:spcPct val="35000"/>
            </a:spcAft>
            <a:buNone/>
          </a:pPr>
          <a:r>
            <a:rPr lang="en-GB" sz="1100" kern="1200">
              <a:solidFill>
                <a:schemeClr val="tx1"/>
              </a:solidFill>
              <a:latin typeface="Optima"/>
              <a:ea typeface="Tahoma" pitchFamily="34" charset="0"/>
              <a:cs typeface="Optima"/>
            </a:rPr>
            <a:t>ISO 8000-120</a:t>
          </a:r>
          <a:endParaRPr lang="en-US" sz="1100" b="1" u="sng" kern="1200">
            <a:solidFill>
              <a:schemeClr val="tx1"/>
            </a:solidFill>
            <a:latin typeface="Optima"/>
            <a:ea typeface="Tahoma" pitchFamily="34" charset="0"/>
            <a:cs typeface="Optima"/>
          </a:endParaRPr>
        </a:p>
      </dsp:txBody>
      <dsp:txXfrm>
        <a:off x="39854" y="2614833"/>
        <a:ext cx="2949460" cy="736707"/>
      </dsp:txXfrm>
    </dsp:sp>
    <dsp:sp modelId="{3AF889D5-5544-4298-B945-2B745211E080}">
      <dsp:nvSpPr>
        <dsp:cNvPr id="0" name=""/>
        <dsp:cNvSpPr/>
      </dsp:nvSpPr>
      <dsp:spPr>
        <a:xfrm rot="5400000">
          <a:off x="5395196" y="1134334"/>
          <a:ext cx="653132" cy="5385188"/>
        </a:xfrm>
        <a:prstGeom prst="round2SameRect">
          <a:avLst/>
        </a:prstGeom>
        <a:solidFill>
          <a:schemeClr val="accent4">
            <a:lumMod val="20000"/>
            <a:lumOff val="80000"/>
          </a:schemeClr>
        </a:solidFill>
        <a:ln w="9525" cap="flat" cmpd="sng" algn="ctr">
          <a:solidFill>
            <a:srgbClr val="8064A2"/>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latin typeface="Optima"/>
              <a:ea typeface="Tahoma" pitchFamily="34" charset="0"/>
              <a:cs typeface="Optima"/>
            </a:rPr>
            <a:t>Linking PPO class to classification (UNSPSC)</a:t>
          </a:r>
        </a:p>
        <a:p>
          <a:pPr marL="57150" lvl="1" indent="-57150" algn="l" defTabSz="488950">
            <a:lnSpc>
              <a:spcPct val="90000"/>
            </a:lnSpc>
            <a:spcBef>
              <a:spcPct val="0"/>
            </a:spcBef>
            <a:spcAft>
              <a:spcPct val="15000"/>
            </a:spcAft>
            <a:buChar char="•"/>
          </a:pPr>
          <a:r>
            <a:rPr lang="en-US" sz="1100" kern="1200">
              <a:solidFill>
                <a:schemeClr val="tx1"/>
              </a:solidFill>
              <a:latin typeface="Optima"/>
              <a:ea typeface="Tahoma" pitchFamily="34" charset="0"/>
              <a:cs typeface="Optima"/>
            </a:rPr>
            <a:t>Linking PPO class to classification (spend tree)</a:t>
          </a:r>
        </a:p>
      </dsp:txBody>
      <dsp:txXfrm rot="-5400000">
        <a:off x="3029169" y="3532245"/>
        <a:ext cx="5353305" cy="589366"/>
      </dsp:txXfrm>
    </dsp:sp>
    <dsp:sp modelId="{85A39601-414F-48B7-9372-BE6AB8373B71}">
      <dsp:nvSpPr>
        <dsp:cNvPr id="0" name=""/>
        <dsp:cNvSpPr/>
      </dsp:nvSpPr>
      <dsp:spPr>
        <a:xfrm>
          <a:off x="0" y="3418728"/>
          <a:ext cx="3029168" cy="816415"/>
        </a:xfrm>
        <a:prstGeom prst="roundRect">
          <a:avLst/>
        </a:prstGeom>
        <a:solidFill>
          <a:schemeClr val="accent4">
            <a:lumMod val="20000"/>
            <a:lumOff val="80000"/>
          </a:schemeClr>
        </a:solidFill>
        <a:ln w="9525" cap="flat" cmpd="sng" algn="ctr">
          <a:solidFill>
            <a:srgbClr val="8064A2"/>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1" u="none" kern="1200">
              <a:solidFill>
                <a:schemeClr val="tx1"/>
              </a:solidFill>
              <a:latin typeface="Optima"/>
              <a:ea typeface="Tahoma" pitchFamily="34" charset="0"/>
              <a:cs typeface="Optima"/>
            </a:rPr>
            <a:t>Data Classification</a:t>
          </a:r>
        </a:p>
        <a:p>
          <a:pPr marL="0" lvl="0" indent="0" algn="ctr" defTabSz="488950">
            <a:lnSpc>
              <a:spcPct val="90000"/>
            </a:lnSpc>
            <a:spcBef>
              <a:spcPct val="0"/>
            </a:spcBef>
            <a:spcAft>
              <a:spcPct val="35000"/>
            </a:spcAft>
            <a:buNone/>
          </a:pPr>
          <a:r>
            <a:rPr lang="en-GB" sz="1100" b="0" u="none" kern="1200">
              <a:solidFill>
                <a:schemeClr val="tx1"/>
              </a:solidFill>
              <a:latin typeface="Optima"/>
              <a:ea typeface="Tahoma" pitchFamily="34" charset="0"/>
              <a:cs typeface="Optima"/>
            </a:rPr>
            <a:t>ISO 22745</a:t>
          </a:r>
          <a:endParaRPr lang="en-US" sz="1100" b="0" u="none" kern="1200">
            <a:solidFill>
              <a:schemeClr val="tx1"/>
            </a:solidFill>
            <a:latin typeface="Optima"/>
            <a:ea typeface="Tahoma" pitchFamily="34" charset="0"/>
            <a:cs typeface="Optima"/>
          </a:endParaRPr>
        </a:p>
      </dsp:txBody>
      <dsp:txXfrm>
        <a:off x="39854" y="3458582"/>
        <a:ext cx="2949460" cy="736707"/>
      </dsp:txXfrm>
    </dsp:sp>
    <dsp:sp modelId="{3C7ECF6B-B352-6249-9B3D-16C2C4792E87}">
      <dsp:nvSpPr>
        <dsp:cNvPr id="0" name=""/>
        <dsp:cNvSpPr/>
      </dsp:nvSpPr>
      <dsp:spPr>
        <a:xfrm rot="5400000">
          <a:off x="5395196" y="2003195"/>
          <a:ext cx="653132" cy="5385188"/>
        </a:xfrm>
        <a:prstGeom prst="round2SameRect">
          <a:avLst/>
        </a:prstGeom>
        <a:solidFill>
          <a:schemeClr val="accent1">
            <a:lumMod val="20000"/>
            <a:lumOff val="80000"/>
          </a:schemeClr>
        </a:solidFill>
        <a:ln w="9525" cap="flat" cmpd="sng" algn="ctr">
          <a:solidFill>
            <a:schemeClr val="accent1"/>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a:solidFill>
                <a:schemeClr val="tx1"/>
              </a:solidFill>
              <a:latin typeface="Optima"/>
              <a:ea typeface="Tahoma" pitchFamily="34" charset="0"/>
              <a:cs typeface="Optima"/>
            </a:rPr>
            <a:t>Technical Dictionaries</a:t>
          </a:r>
        </a:p>
        <a:p>
          <a:pPr marL="57150" lvl="1" indent="-57150" algn="l" defTabSz="488950">
            <a:lnSpc>
              <a:spcPct val="90000"/>
            </a:lnSpc>
            <a:spcBef>
              <a:spcPct val="0"/>
            </a:spcBef>
            <a:spcAft>
              <a:spcPct val="15000"/>
            </a:spcAft>
            <a:buChar char="•"/>
          </a:pPr>
          <a:r>
            <a:rPr lang="en-US" sz="1100" kern="1200">
              <a:solidFill>
                <a:schemeClr val="tx1"/>
              </a:solidFill>
              <a:latin typeface="Optima"/>
              <a:ea typeface="Tahoma" pitchFamily="34" charset="0"/>
              <a:cs typeface="Optima"/>
            </a:rPr>
            <a:t>Exchange of characteristics data in xml format</a:t>
          </a:r>
        </a:p>
      </dsp:txBody>
      <dsp:txXfrm rot="-5400000">
        <a:off x="3029169" y="4401106"/>
        <a:ext cx="5353305" cy="589366"/>
      </dsp:txXfrm>
    </dsp:sp>
    <dsp:sp modelId="{EC61337F-CA7C-9E41-8F8B-2EF7D52A54FC}">
      <dsp:nvSpPr>
        <dsp:cNvPr id="0" name=""/>
        <dsp:cNvSpPr/>
      </dsp:nvSpPr>
      <dsp:spPr>
        <a:xfrm>
          <a:off x="0" y="4287582"/>
          <a:ext cx="3029168" cy="816415"/>
        </a:xfrm>
        <a:prstGeom prst="roundRect">
          <a:avLst/>
        </a:prstGeom>
        <a:solidFill>
          <a:schemeClr val="accent1">
            <a:lumMod val="20000"/>
            <a:lumOff val="80000"/>
          </a:schemeClr>
        </a:solidFill>
        <a:ln w="9525" cap="flat" cmpd="sng" algn="ctr">
          <a:solidFill>
            <a:schemeClr val="accent1"/>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b="1" kern="1200">
              <a:solidFill>
                <a:schemeClr val="tx1"/>
              </a:solidFill>
              <a:latin typeface="Optima"/>
              <a:ea typeface="Tahoma" pitchFamily="34" charset="0"/>
              <a:cs typeface="Optima"/>
            </a:rPr>
            <a:t>Technical Dictionaries &amp; Exchange of Characteristics Data </a:t>
          </a:r>
        </a:p>
        <a:p>
          <a:pPr marL="0" lvl="0" indent="0" algn="ctr" defTabSz="488950">
            <a:lnSpc>
              <a:spcPct val="90000"/>
            </a:lnSpc>
            <a:spcBef>
              <a:spcPct val="0"/>
            </a:spcBef>
            <a:spcAft>
              <a:spcPct val="35000"/>
            </a:spcAft>
            <a:buNone/>
          </a:pPr>
          <a:r>
            <a:rPr lang="en-US" sz="1100" kern="1200">
              <a:solidFill>
                <a:schemeClr val="tx1"/>
              </a:solidFill>
              <a:latin typeface="Optima"/>
              <a:ea typeface="Tahoma" pitchFamily="34" charset="0"/>
              <a:cs typeface="Optima"/>
            </a:rPr>
            <a:t>ISO 29002</a:t>
          </a:r>
        </a:p>
      </dsp:txBody>
      <dsp:txXfrm>
        <a:off x="39854" y="4327436"/>
        <a:ext cx="2949460" cy="7367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A955F-C674-4294-AE67-8D8175A3AB12}" type="datetimeFigureOut">
              <a:rPr lang="en-US" smtClean="0"/>
              <a:t>1/22/2026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8B512-F3E2-4946-86AC-E6781CBCEEBB}" type="slidenum">
              <a:rPr lang="en-US" smtClean="0"/>
              <a:t>‹#›</a:t>
            </a:fld>
            <a:endParaRPr lang="en-US"/>
          </a:p>
        </p:txBody>
      </p:sp>
    </p:spTree>
    <p:extLst>
      <p:ext uri="{BB962C8B-B14F-4D97-AF65-F5344CB8AC3E}">
        <p14:creationId xmlns:p14="http://schemas.microsoft.com/office/powerpoint/2010/main" val="751366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9FAD7-9E32-3933-A921-E0B7B596A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C4287-1D7D-9963-F83E-55F1E8E2F2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20CBC7-D4AB-867E-A682-E746B618E27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701FEC9-D762-DF74-AE76-B0D0CE50E3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09508-15DB-4AD4-99BC-24AE7319EEDF}"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0503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0DDC4-55B9-8C2B-B65E-740130B8F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87E7E-277D-1676-E8C7-639ADD8BF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62A744-8FA7-80BE-312F-DE669AE5C1AC}"/>
              </a:ext>
            </a:extLst>
          </p:cNvPr>
          <p:cNvSpPr>
            <a:spLocks noGrp="1"/>
          </p:cNvSpPr>
          <p:nvPr>
            <p:ph type="body" idx="1"/>
          </p:nvPr>
        </p:nvSpPr>
        <p:spPr/>
        <p:txBody>
          <a:bodyPr/>
          <a:lstStyle/>
          <a:p>
            <a:r>
              <a:rPr lang="en-US"/>
              <a:t>Change slide</a:t>
            </a:r>
          </a:p>
        </p:txBody>
      </p:sp>
      <p:sp>
        <p:nvSpPr>
          <p:cNvPr id="4" name="Slide Number Placeholder 3">
            <a:extLst>
              <a:ext uri="{FF2B5EF4-FFF2-40B4-BE49-F238E27FC236}">
                <a16:creationId xmlns:a16="http://schemas.microsoft.com/office/drawing/2014/main" id="{41568DB7-88E5-AD0F-49A7-2900E80A5FC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CA944A-6E48-024A-88BB-7FA305782FA0}" type="slidenum">
              <a:rPr kumimoji="0" lang="en-GB" sz="1200" b="0" i="0" u="none" strike="noStrike" kern="1200" cap="none" spc="0" normalizeH="0" baseline="0" noProof="0" smtClean="0">
                <a:ln>
                  <a:noFill/>
                </a:ln>
                <a:solidFill>
                  <a:prstClr val="black"/>
                </a:solidFill>
                <a:effectLst/>
                <a:uLnTx/>
                <a:uFillTx/>
                <a:latin typeface="Aptos"/>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Aptos"/>
              <a:ea typeface="+mn-ea"/>
              <a:cs typeface="+mn-cs"/>
            </a:endParaRPr>
          </a:p>
        </p:txBody>
      </p:sp>
    </p:spTree>
    <p:extLst>
      <p:ext uri="{BB962C8B-B14F-4D97-AF65-F5344CB8AC3E}">
        <p14:creationId xmlns:p14="http://schemas.microsoft.com/office/powerpoint/2010/main" val="269543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705225" y="8658225"/>
            <a:ext cx="2973388" cy="457200"/>
          </a:xfrm>
          <a:prstGeom prst="rect">
            <a:avLst/>
          </a:prstGeom>
          <a:noFill/>
          <a:ln w="9525">
            <a:noFill/>
            <a:miter lim="800000"/>
            <a:headEnd/>
            <a:tailEnd/>
          </a:ln>
        </p:spPr>
        <p:txBody>
          <a:bodyPr lIns="91379" tIns="45689" rIns="91379" bIns="45689" anchor="b"/>
          <a:lstStyle/>
          <a:p>
            <a:pPr marL="0" marR="0" lvl="0" indent="0" algn="r" defTabSz="912729" rtl="0" eaLnBrk="1" fontAlgn="auto" latinLnBrk="0" hangingPunct="1">
              <a:lnSpc>
                <a:spcPct val="100000"/>
              </a:lnSpc>
              <a:spcBef>
                <a:spcPts val="0"/>
              </a:spcBef>
              <a:spcAft>
                <a:spcPts val="0"/>
              </a:spcAft>
              <a:buClrTx/>
              <a:buSzTx/>
              <a:buFontTx/>
              <a:buNone/>
              <a:tabLst/>
              <a:defRPr/>
            </a:pPr>
            <a:fld id="{F45D0890-9591-449C-AED4-0CA38983DB88}" type="slidenum">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2729"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xfrm>
            <a:off x="195264" y="4343400"/>
            <a:ext cx="6469062" cy="4114800"/>
          </a:xfrm>
          <a:noFill/>
          <a:ln/>
        </p:spPr>
        <p:txBody>
          <a:bodyPr lIns="91379" tIns="45689" rIns="91379" bIns="45689"/>
          <a:lstStyle/>
          <a:p>
            <a:pPr eaLnBrk="1" hangingPunct="1"/>
            <a:endParaRPr lang="en-US"/>
          </a:p>
        </p:txBody>
      </p:sp>
    </p:spTree>
    <p:extLst>
      <p:ext uri="{BB962C8B-B14F-4D97-AF65-F5344CB8AC3E}">
        <p14:creationId xmlns:p14="http://schemas.microsoft.com/office/powerpoint/2010/main" val="2545528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ZA"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3320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5E53C-975C-0740-E362-A2C67A11E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13023-7DD0-8B12-F86A-18481DA0A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21B594-A161-979B-FF86-C5D2AF0704C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032DAB4-3C7B-E8E7-ECDB-7E4CF91042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078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612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C9A67-A36D-6444-5AD1-0880F974EE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3A866-2709-F8B2-9E27-511C5832D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09632D-07CC-7FFD-4712-1437C064696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DBD54E0-B6B6-AB0D-AC61-55D7350E3042}"/>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Aptos"/>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ZA" sz="1200" b="0" i="0" u="none" strike="noStrike" kern="1200" cap="none" spc="0" normalizeH="0" baseline="0" noProof="0">
              <a:ln>
                <a:noFill/>
              </a:ln>
              <a:solidFill>
                <a:prstClr val="black"/>
              </a:solidFill>
              <a:effectLst/>
              <a:uLnTx/>
              <a:uFillTx/>
              <a:latin typeface="Aptos"/>
              <a:ea typeface="+mn-ea"/>
              <a:cs typeface="+mn-cs"/>
            </a:endParaRPr>
          </a:p>
        </p:txBody>
      </p:sp>
    </p:spTree>
    <p:extLst>
      <p:ext uri="{BB962C8B-B14F-4D97-AF65-F5344CB8AC3E}">
        <p14:creationId xmlns:p14="http://schemas.microsoft.com/office/powerpoint/2010/main" val="2852849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4FE86-8C9F-2D6A-F426-C18507D97E1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FBE09CD-9A5E-643B-6440-0E6C25D5221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B1E699E-9ED0-33D6-62AC-5B6E0D08C8EC}"/>
              </a:ext>
            </a:extLst>
          </p:cNvPr>
          <p:cNvSpPr>
            <a:spLocks noGrp="1"/>
          </p:cNvSpPr>
          <p:nvPr>
            <p:ph type="body" idx="1"/>
          </p:nvPr>
        </p:nvSpPr>
        <p:spPr/>
        <p:txBody>
          <a:bodyPr/>
          <a:lstStyle/>
          <a:p>
            <a:endParaRPr lang="en-US"/>
          </a:p>
        </p:txBody>
      </p:sp>
      <p:sp>
        <p:nvSpPr>
          <p:cNvPr id="4" name="Foliennummernplatzhalter 3">
            <a:extLst>
              <a:ext uri="{FF2B5EF4-FFF2-40B4-BE49-F238E27FC236}">
                <a16:creationId xmlns:a16="http://schemas.microsoft.com/office/drawing/2014/main" id="{9BDBCAA7-3A6A-ADFA-1BE6-F1A94A604AB3}"/>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72ADED-F3CA-41CF-9877-309ADD1D7348}" type="slidenum">
              <a:rPr kumimoji="0" lang="en-US" sz="1200" b="0" i="0" u="none" strike="noStrike" kern="1200" cap="none" spc="0" normalizeH="0" baseline="0" noProof="0" smtClean="0">
                <a:ln>
                  <a:noFill/>
                </a:ln>
                <a:solidFill>
                  <a:prstClr val="black"/>
                </a:solidFill>
                <a:effectLst/>
                <a:uLnTx/>
                <a:uFillTx/>
                <a:latin typeface="Aptos"/>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a:ea typeface="+mn-ea"/>
              <a:cs typeface="+mn-cs"/>
            </a:endParaRPr>
          </a:p>
        </p:txBody>
      </p:sp>
    </p:spTree>
    <p:extLst>
      <p:ext uri="{BB962C8B-B14F-4D97-AF65-F5344CB8AC3E}">
        <p14:creationId xmlns:p14="http://schemas.microsoft.com/office/powerpoint/2010/main" val="1141027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60853-22B2-9608-9A14-7F6669F44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8037E-71F4-8C2F-C3CF-987C929ECD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C600EF-9BAF-DFD9-A67A-10069556B63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9C8EDF9-7E2B-4AFE-02C7-DE6AB81105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09508-15DB-4AD4-99BC-24AE7319EEDF}"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70783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7577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10479B"/>
                </a:solidFill>
                <a:cs typeface="Arial" panose="020B0604020202020204" pitchFamily="34" charset="0"/>
              </a:rPr>
              <a:t>PiLog’s Data Quality &amp; Governance Suite deployment models on premise as well as on cloud on hyperscaler</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286AF1-957A-41C9-9017-258F244E245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01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38C81-57B6-E660-3D66-6CC26CCA7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B1CE3-BC5C-9296-2450-1C361601A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7FF3C-FCD9-14C3-1034-CA9B449FE12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080A506-4CAE-10BC-67C2-36A8AD351E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09508-15DB-4AD4-99BC-24AE7319EEDF}"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65121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10479B"/>
                </a:solidFill>
                <a:cs typeface="Arial" panose="020B0604020202020204" pitchFamily="34" charset="0"/>
              </a:rPr>
              <a:t>PiLog’s Data Quality &amp; Governance Suite deployment models on premise as well as on cloud on hyperscaler</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286AF1-957A-41C9-9017-258F244E245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015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EBB3A-047D-6FA4-D2D5-8BED6E9E7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6D64D-A296-D302-54E4-85C577E1B1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DE0A2-2950-8ADB-E2F8-BE21F8F916A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C7A5A30-1FAF-E7D6-E22C-E09AEE2C158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09508-15DB-4AD4-99BC-24AE7319EEDF}"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83154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4C64A-2075-BCE8-2260-DA971EA5E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D63CE-B0DB-3D83-CEA1-07368CC47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28AAE-0052-1DE3-2E59-A631CE8FAD4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F9A86D5-0D6A-AF83-3B36-6858660CA8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09508-15DB-4AD4-99BC-24AE7319EEDF}"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4897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9EFC2-0457-0D88-769C-7C880E283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91716-C23C-3761-BF49-D9B529F3A8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640A4C-0F76-44CE-446D-9DF393F5613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8B65CF3-9C41-6AA2-C568-888C1CF3A5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09508-15DB-4AD4-99BC-24AE7319EEDF}"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8819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8EBE6-0D1D-A302-09DF-326A8673A7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898B3-65F8-DEF4-4DBD-6F317ED09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0788D-18D6-B22D-D087-0D4B9B076DD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58485B9-6FF2-3338-85FD-D8575DAA32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09508-15DB-4AD4-99BC-24AE7319EEDF}"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77308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2E837-B826-EF6B-17EA-77C6975C7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6588A-86C7-34F8-1419-B0763B250F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1DA8A-6717-DF0A-74D4-D169CA13B1C7}"/>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9C9587A-48CC-2FB6-7D78-98D136993B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09508-15DB-4AD4-99BC-24AE7319EEDF}"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10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8DCA3-A7BA-E98B-0F4A-A2EE9D8ECE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BCB0E-154B-C54B-E952-0462F40FDD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CFCFA-58F9-B567-7CB6-5A630785A99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0A23360-06D7-DA6E-88A6-033E9296FE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09508-15DB-4AD4-99BC-24AE7319EEDF}"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2209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0D5F8-66CF-D748-A04D-3CB16F00E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07916F-F6F7-EB7B-2CC7-8ABED20947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FD9C0-AE1C-BFE4-BFB2-52EC4F46FE4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BB49B65-DDD5-A609-68E1-81C8B45772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209508-15DB-4AD4-99BC-24AE7319EEDF}"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68167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5" name="Footer Placeholder 4"/>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6" name="Slide Number Placeholder 5"/>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75699564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5" name="Footer Placeholder 4"/>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6" name="Slide Number Placeholder 5"/>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6092524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5" name="Footer Placeholder 4"/>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6" name="Slide Number Placeholder 5"/>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8047980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5" name="Footer Placeholder 4"/>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6" name="Slide Number Placeholder 5"/>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25689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Header</a:t>
            </a:r>
            <a:endParaRPr lang="en-ZA"/>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p:cNvSpPr>
            <a:spLocks noGrp="1"/>
          </p:cNvSpPr>
          <p:nvPr>
            <p:ph type="dt" sz="half" idx="10"/>
          </p:nvPr>
        </p:nvSpPr>
        <p:spPr>
          <a:xfrm>
            <a:off x="241300" y="6601353"/>
            <a:ext cx="2844800" cy="226715"/>
          </a:xfrm>
          <a:prstGeom prst="rect">
            <a:avLst/>
          </a:prstGeom>
        </p:spPr>
        <p:txBody>
          <a:bodyPr lIns="72000" rIns="72000"/>
          <a:lstStyle>
            <a:lvl1pPr>
              <a:defRPr>
                <a:solidFill>
                  <a:schemeClr val="accent1">
                    <a:lumMod val="50000"/>
                  </a:schemeClr>
                </a:solidFill>
              </a:defRPr>
            </a:lvl1pPr>
          </a:lstStyle>
          <a:p>
            <a:fld id="{A7584394-88CC-B645-ADA0-14DB49DE12D9}" type="datetime1">
              <a:rPr lang="en-ZA" smtClean="0"/>
              <a:t>2026/01/22</a:t>
            </a:fld>
            <a:endParaRPr lang="en-ZA"/>
          </a:p>
        </p:txBody>
      </p:sp>
      <p:sp>
        <p:nvSpPr>
          <p:cNvPr id="5" name="Footer Placeholder 4"/>
          <p:cNvSpPr>
            <a:spLocks noGrp="1"/>
          </p:cNvSpPr>
          <p:nvPr>
            <p:ph type="ftr" sz="quarter" idx="11"/>
          </p:nvPr>
        </p:nvSpPr>
        <p:spPr>
          <a:xfrm>
            <a:off x="4038600" y="6579235"/>
            <a:ext cx="4114800" cy="365125"/>
          </a:xfrm>
          <a:prstGeom prst="rect">
            <a:avLst/>
          </a:prstGeom>
        </p:spPr>
        <p:txBody>
          <a:bodyPr/>
          <a:lstStyle>
            <a:lvl1pPr>
              <a:defRPr>
                <a:solidFill>
                  <a:schemeClr val="bg1"/>
                </a:solidFill>
              </a:defRPr>
            </a:lvl1pPr>
          </a:lstStyle>
          <a:p>
            <a:r>
              <a:rPr lang="en-ZA"/>
              <a:t>www.piloggroup.com</a:t>
            </a:r>
          </a:p>
        </p:txBody>
      </p:sp>
      <p:sp>
        <p:nvSpPr>
          <p:cNvPr id="6" name="Slide Number Placeholder 5"/>
          <p:cNvSpPr>
            <a:spLocks noGrp="1"/>
          </p:cNvSpPr>
          <p:nvPr>
            <p:ph type="sldNum" sz="quarter" idx="12"/>
          </p:nvPr>
        </p:nvSpPr>
        <p:spPr>
          <a:xfrm>
            <a:off x="9254490" y="6579235"/>
            <a:ext cx="2743200" cy="365125"/>
          </a:xfrm>
          <a:prstGeom prst="rect">
            <a:avLst/>
          </a:prstGeom>
        </p:spPr>
        <p:txBody>
          <a:bodyPr/>
          <a:lstStyle>
            <a:lvl1pPr>
              <a:defRPr>
                <a:solidFill>
                  <a:schemeClr val="accent1">
                    <a:lumMod val="50000"/>
                  </a:schemeClr>
                </a:solidFill>
              </a:defRPr>
            </a:lvl1pPr>
          </a:lstStyle>
          <a:p>
            <a:fld id="{F79FC5F6-1581-D948-A184-FDB0977145C6}" type="slidenum">
              <a:rPr lang="en-ZA" smtClean="0"/>
              <a:t>‹#›</a:t>
            </a:fld>
            <a:endParaRPr lang="en-ZA"/>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5" b="1" baseline="0">
                <a:solidFill>
                  <a:schemeClr val="accent1">
                    <a:lumMod val="50000"/>
                  </a:schemeClr>
                </a:solidFill>
              </a:defRPr>
            </a:lvl1pPr>
            <a:lvl2pPr>
              <a:defRPr sz="1335">
                <a:solidFill>
                  <a:srgbClr val="000000"/>
                </a:solidFill>
              </a:defRPr>
            </a:lvl2pPr>
            <a:lvl3pPr>
              <a:defRPr sz="1335">
                <a:solidFill>
                  <a:srgbClr val="000000"/>
                </a:solidFill>
              </a:defRPr>
            </a:lvl3pPr>
            <a:lvl4pPr>
              <a:defRPr sz="1335">
                <a:solidFill>
                  <a:srgbClr val="000000"/>
                </a:solidFill>
              </a:defRPr>
            </a:lvl4pPr>
            <a:lvl5pPr>
              <a:defRPr sz="1335">
                <a:solidFill>
                  <a:srgbClr val="000000"/>
                </a:solidFill>
              </a:defRPr>
            </a:lvl5pPr>
          </a:lstStyle>
          <a:p>
            <a:pPr lvl="0"/>
            <a:r>
              <a:rPr lang="en-GB"/>
              <a:t>Presenter/ Client Name</a:t>
            </a:r>
            <a:endParaRPr lang="en-ZA"/>
          </a:p>
        </p:txBody>
      </p:sp>
    </p:spTree>
    <p:extLst>
      <p:ext uri="{BB962C8B-B14F-4D97-AF65-F5344CB8AC3E}">
        <p14:creationId xmlns:p14="http://schemas.microsoft.com/office/powerpoint/2010/main" val="3306250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60142" y="6492875"/>
            <a:ext cx="2743200" cy="365125"/>
          </a:xfrm>
          <a:prstGeom prst="rect">
            <a:avLst/>
          </a:prstGeom>
        </p:spPr>
        <p:txBody>
          <a:bodyPr/>
          <a:lstStyle>
            <a:lvl1pPr>
              <a:defRPr b="1">
                <a:solidFill>
                  <a:srgbClr val="10479B"/>
                </a:solidFill>
                <a:latin typeface="Optima"/>
              </a:defRPr>
            </a:lvl1pPr>
          </a:lstStyle>
          <a:p>
            <a:r>
              <a:rPr lang="en-US"/>
              <a:t>© PiLog</a:t>
            </a:r>
            <a:endParaRPr lang="en-ZA"/>
          </a:p>
        </p:txBody>
      </p:sp>
      <p:sp>
        <p:nvSpPr>
          <p:cNvPr id="5" name="Footer Placeholder 4"/>
          <p:cNvSpPr>
            <a:spLocks noGrp="1"/>
          </p:cNvSpPr>
          <p:nvPr>
            <p:ph type="ftr" sz="quarter" idx="11"/>
          </p:nvPr>
        </p:nvSpPr>
        <p:spPr>
          <a:xfrm>
            <a:off x="4020960" y="6489700"/>
            <a:ext cx="4114800" cy="365125"/>
          </a:xfrm>
          <a:prstGeom prst="rect">
            <a:avLst/>
          </a:prstGeom>
        </p:spPr>
        <p:txBody>
          <a:bodyPr/>
          <a:lstStyle>
            <a:lvl1pPr>
              <a:defRPr b="1">
                <a:solidFill>
                  <a:srgbClr val="10479B"/>
                </a:solidFill>
                <a:latin typeface="Optima"/>
              </a:defRPr>
            </a:lvl1pPr>
          </a:lstStyle>
          <a:p>
            <a:r>
              <a:rPr lang="en-ZA"/>
              <a:t>www.piloggroup.com</a:t>
            </a:r>
          </a:p>
        </p:txBody>
      </p:sp>
      <p:sp>
        <p:nvSpPr>
          <p:cNvPr id="6" name="Title 1"/>
          <p:cNvSpPr txBox="1"/>
          <p:nvPr userDrawn="1"/>
        </p:nvSpPr>
        <p:spPr>
          <a:xfrm>
            <a:off x="241926" y="309330"/>
            <a:ext cx="11672869" cy="435225"/>
          </a:xfrm>
          <a:prstGeom prst="rect">
            <a:avLst/>
          </a:prstGeom>
        </p:spPr>
        <p:txBody>
          <a:bodyPr vert="horz" lIns="91440" tIns="45720" rIns="91440" bIns="45720" rtlCol="0" anchor="ctr">
            <a:normAutofit fontScale="90000" lnSpcReduction="10000"/>
          </a:bodyPr>
          <a:lstStyle>
            <a:defPPr>
              <a:defRPr lang="en-US"/>
            </a:defPPr>
            <a:lvl1pPr>
              <a:spcBef>
                <a:spcPct val="0"/>
              </a:spcBef>
              <a:buNone/>
              <a:defRPr sz="2800">
                <a:solidFill>
                  <a:schemeClr val="tx2"/>
                </a:solidFill>
                <a:latin typeface="Arial" panose="020B0604020202020204"/>
                <a:ea typeface="+mj-ea"/>
                <a:cs typeface="Arial" panose="020B0604020202020204"/>
              </a:defRPr>
            </a:lvl1pPr>
          </a:lstStyle>
          <a:p>
            <a:endParaRPr lang="en-US" sz="2800"/>
          </a:p>
        </p:txBody>
      </p:sp>
    </p:spTree>
    <p:extLst>
      <p:ext uri="{BB962C8B-B14F-4D97-AF65-F5344CB8AC3E}">
        <p14:creationId xmlns:p14="http://schemas.microsoft.com/office/powerpoint/2010/main" val="234813043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Header</a:t>
            </a:r>
            <a:endParaRPr lang="en-ZA"/>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p:cNvSpPr>
            <a:spLocks noGrp="1"/>
          </p:cNvSpPr>
          <p:nvPr>
            <p:ph type="dt" sz="half" idx="10"/>
          </p:nvPr>
        </p:nvSpPr>
        <p:spPr>
          <a:xfrm>
            <a:off x="241300" y="6601353"/>
            <a:ext cx="2844800" cy="226715"/>
          </a:xfrm>
          <a:prstGeom prst="rect">
            <a:avLst/>
          </a:prstGeom>
        </p:spPr>
        <p:txBody>
          <a:bodyPr lIns="72000" rIns="72000"/>
          <a:lstStyle>
            <a:lvl1pPr>
              <a:defRPr>
                <a:solidFill>
                  <a:schemeClr val="accent1">
                    <a:lumMod val="50000"/>
                  </a:schemeClr>
                </a:solidFill>
              </a:defRPr>
            </a:lvl1pPr>
          </a:lstStyle>
          <a:p>
            <a:fld id="{A7584394-88CC-B645-ADA0-14DB49DE12D9}" type="datetime1">
              <a:rPr lang="en-ZA" smtClean="0"/>
              <a:pPr/>
              <a:t>2026/01/22</a:t>
            </a:fld>
            <a:endParaRPr lang="en-ZA"/>
          </a:p>
        </p:txBody>
      </p:sp>
      <p:sp>
        <p:nvSpPr>
          <p:cNvPr id="5" name="Footer Placeholder 4"/>
          <p:cNvSpPr>
            <a:spLocks noGrp="1"/>
          </p:cNvSpPr>
          <p:nvPr>
            <p:ph type="ftr" sz="quarter" idx="11"/>
          </p:nvPr>
        </p:nvSpPr>
        <p:spPr>
          <a:xfrm>
            <a:off x="4038600" y="6579235"/>
            <a:ext cx="4114800" cy="365125"/>
          </a:xfrm>
          <a:prstGeom prst="rect">
            <a:avLst/>
          </a:prstGeom>
        </p:spPr>
        <p:txBody>
          <a:bodyPr/>
          <a:lstStyle>
            <a:lvl1pPr>
              <a:defRPr>
                <a:solidFill>
                  <a:schemeClr val="accent1">
                    <a:lumMod val="50000"/>
                  </a:schemeClr>
                </a:solidFill>
              </a:defRPr>
            </a:lvl1pPr>
          </a:lstStyle>
          <a:p>
            <a:r>
              <a:rPr lang="en-ZA"/>
              <a:t>www.piloggroup.com</a:t>
            </a:r>
          </a:p>
        </p:txBody>
      </p:sp>
      <p:sp>
        <p:nvSpPr>
          <p:cNvPr id="6" name="Slide Number Placeholder 5"/>
          <p:cNvSpPr>
            <a:spLocks noGrp="1"/>
          </p:cNvSpPr>
          <p:nvPr>
            <p:ph type="sldNum" sz="quarter" idx="12"/>
          </p:nvPr>
        </p:nvSpPr>
        <p:spPr>
          <a:xfrm>
            <a:off x="9254490" y="6579235"/>
            <a:ext cx="2743200" cy="365125"/>
          </a:xfrm>
          <a:prstGeom prst="rect">
            <a:avLst/>
          </a:prstGeom>
        </p:spPr>
        <p:txBody>
          <a:bodyPr/>
          <a:lstStyle>
            <a:lvl1pPr>
              <a:defRPr>
                <a:solidFill>
                  <a:schemeClr val="accent1">
                    <a:lumMod val="50000"/>
                  </a:schemeClr>
                </a:solidFill>
              </a:defRPr>
            </a:lvl1pPr>
          </a:lstStyle>
          <a:p>
            <a:fld id="{F79FC5F6-1581-D948-A184-FDB0977145C6}" type="slidenum">
              <a:rPr lang="en-ZA" smtClean="0"/>
              <a:pPr/>
              <a:t>‹#›</a:t>
            </a:fld>
            <a:endParaRPr lang="en-ZA"/>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a:t>Presenter/ Client Name</a:t>
            </a:r>
            <a:endParaRPr lang="en-ZA"/>
          </a:p>
        </p:txBody>
      </p:sp>
    </p:spTree>
    <p:extLst>
      <p:ext uri="{BB962C8B-B14F-4D97-AF65-F5344CB8AC3E}">
        <p14:creationId xmlns:p14="http://schemas.microsoft.com/office/powerpoint/2010/main" val="2392399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7" y="4199407"/>
            <a:ext cx="4946316" cy="966959"/>
          </a:xfrm>
        </p:spPr>
        <p:txBody>
          <a:bodyPr>
            <a:normAutofit/>
          </a:bodyPr>
          <a:lstStyle>
            <a:lvl1pPr algn="l">
              <a:defRPr sz="4000">
                <a:ln>
                  <a:noFill/>
                </a:ln>
                <a:solidFill>
                  <a:schemeClr val="bg1"/>
                </a:solidFill>
              </a:defRPr>
            </a:lvl1pPr>
          </a:lstStyle>
          <a:p>
            <a:r>
              <a:rPr lang="en-GB"/>
              <a:t>Title</a:t>
            </a:r>
            <a:endParaRPr lang="en-ZA"/>
          </a:p>
        </p:txBody>
      </p:sp>
      <p:sp>
        <p:nvSpPr>
          <p:cNvPr id="47" name="Date Placeholder 3"/>
          <p:cNvSpPr>
            <a:spLocks noGrp="1"/>
          </p:cNvSpPr>
          <p:nvPr>
            <p:ph type="dt" sz="half" idx="10"/>
          </p:nvPr>
        </p:nvSpPr>
        <p:spPr>
          <a:xfrm>
            <a:off x="7200727" y="5830377"/>
            <a:ext cx="4946316" cy="226715"/>
          </a:xfrm>
          <a:prstGeom prst="rect">
            <a:avLst/>
          </a:prstGeom>
        </p:spPr>
        <p:txBody>
          <a:bodyPr/>
          <a:lstStyle>
            <a:lvl1pPr>
              <a:defRPr sz="2400">
                <a:ln>
                  <a:noFill/>
                </a:ln>
                <a:solidFill>
                  <a:schemeClr val="bg1"/>
                </a:solidFill>
                <a:latin typeface="Futura"/>
                <a:cs typeface="Futura"/>
              </a:defRPr>
            </a:lvl1pPr>
          </a:lstStyle>
          <a:p>
            <a:fld id="{D334613F-07B6-704A-9C2B-66DC015AADC9}" type="datetime1">
              <a:rPr lang="en-ZA" smtClean="0">
                <a:solidFill>
                  <a:prstClr val="white"/>
                </a:solidFill>
              </a:rPr>
              <a:t>2026/01/22</a:t>
            </a:fld>
            <a:endParaRPr lang="en-ZA">
              <a:solidFill>
                <a:prstClr val="white"/>
              </a:solidFill>
            </a:endParaRPr>
          </a:p>
        </p:txBody>
      </p:sp>
      <p:cxnSp>
        <p:nvCxnSpPr>
          <p:cNvPr id="48" name="Straight Connector 47"/>
          <p:cNvCxnSpPr/>
          <p:nvPr userDrawn="1"/>
        </p:nvCxnSpPr>
        <p:spPr>
          <a:xfrm>
            <a:off x="7200727"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7" y="5276470"/>
            <a:ext cx="4946316" cy="443815"/>
          </a:xfrm>
        </p:spPr>
        <p:txBody>
          <a:bodyPr lIns="107984" rIns="107984" anchor="ctr"/>
          <a:lstStyle>
            <a:lvl1pPr marL="0" indent="0" algn="l">
              <a:buNone/>
              <a:defRPr>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a:t>Presenter</a:t>
            </a:r>
            <a:endParaRPr lang="en-ZA"/>
          </a:p>
        </p:txBody>
      </p:sp>
      <p:grpSp>
        <p:nvGrpSpPr>
          <p:cNvPr id="44" name="Group 43"/>
          <p:cNvGrpSpPr/>
          <p:nvPr userDrawn="1"/>
        </p:nvGrpSpPr>
        <p:grpSpPr>
          <a:xfrm>
            <a:off x="-783090"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900">
                  <a:solidFill>
                    <a:prstClr val="white">
                      <a:lumMod val="85000"/>
                    </a:prst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a:solidFill>
                    <a:prstClr val="white">
                      <a:lumMod val="85000"/>
                    </a:prst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4800">
                  <a:solidFill>
                    <a:prstClr val="white">
                      <a:lumMod val="85000"/>
                    </a:prst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a:solidFill>
                    <a:prstClr val="white">
                      <a:lumMod val="85000"/>
                    </a:prst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a:solidFill>
                    <a:prstClr val="white">
                      <a:lumMod val="85000"/>
                    </a:prst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8300" b="1">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a:solidFill>
                    <a:prstClr val="white">
                      <a:lumMod val="85000"/>
                    </a:prst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1900">
                  <a:solidFill>
                    <a:prstClr val="white">
                      <a:lumMod val="85000"/>
                    </a:prst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a:solidFill>
                    <a:prstClr val="white">
                      <a:lumMod val="85000"/>
                    </a:prst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a:solidFill>
                    <a:prstClr val="white">
                      <a:lumMod val="85000"/>
                    </a:prst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GB" sz="2100">
                  <a:solidFill>
                    <a:prstClr val="white">
                      <a:lumMod val="85000"/>
                    </a:prstClr>
                  </a:solidFill>
                  <a:latin typeface="Futura"/>
                  <a:cs typeface="Futura"/>
                </a:rPr>
                <a:t>ontology</a:t>
              </a:r>
              <a:endParaRPr lang="en-ZA" sz="2100">
                <a:solidFill>
                  <a:prstClr val="white">
                    <a:lumMod val="85000"/>
                  </a:prst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a:solidFill>
                    <a:prstClr val="white">
                      <a:lumMod val="85000"/>
                    </a:prst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a:solidFill>
                    <a:prstClr val="white">
                      <a:lumMod val="85000"/>
                    </a:prst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a:solidFill>
                    <a:prstClr val="white">
                      <a:lumMod val="85000"/>
                    </a:prst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a:solidFill>
                    <a:prstClr val="white">
                      <a:lumMod val="85000"/>
                    </a:prst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a:solidFill>
                    <a:prstClr val="white">
                      <a:lumMod val="85000"/>
                    </a:prst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a:solidFill>
                    <a:prstClr val="white">
                      <a:lumMod val="85000"/>
                    </a:prst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a:solidFill>
                    <a:prstClr val="white">
                      <a:lumMod val="85000"/>
                    </a:prst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US" sz="2100">
                  <a:solidFill>
                    <a:prstClr val="white">
                      <a:lumMod val="85000"/>
                    </a:prstClr>
                  </a:solidFill>
                  <a:latin typeface="Futura"/>
                  <a:cs typeface="Futura"/>
                </a:rPr>
                <a:t>integration</a:t>
              </a:r>
              <a:endParaRPr lang="en-ZA" sz="2100">
                <a:solidFill>
                  <a:prstClr val="white">
                    <a:lumMod val="85000"/>
                  </a:prst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a:solidFill>
                    <a:prstClr val="white">
                      <a:lumMod val="85000"/>
                    </a:prst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a:solidFill>
                    <a:prstClr val="white">
                      <a:lumMod val="85000"/>
                    </a:prst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a:solidFill>
                    <a:prstClr val="white">
                      <a:lumMod val="85000"/>
                    </a:prst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a:solidFill>
                    <a:prstClr val="white">
                      <a:lumMod val="85000"/>
                    </a:prst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a:solidFill>
                    <a:prstClr val="white">
                      <a:lumMod val="85000"/>
                    </a:prst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300">
                  <a:solidFill>
                    <a:prstClr val="white">
                      <a:lumMod val="85000"/>
                    </a:prst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a:solidFill>
                    <a:prstClr val="white">
                      <a:lumMod val="85000"/>
                    </a:prst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a:solidFill>
                    <a:prstClr val="white">
                      <a:lumMod val="85000"/>
                    </a:prst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srcRect/>
          <a:stretch>
            <a:fillRect/>
          </a:stretch>
        </p:blipFill>
        <p:spPr bwMode="auto">
          <a:xfrm>
            <a:off x="78493" y="6591079"/>
            <a:ext cx="197295" cy="197295"/>
          </a:xfrm>
          <a:prstGeom prst="rect">
            <a:avLst/>
          </a:prstGeom>
          <a:noFill/>
        </p:spPr>
      </p:pic>
      <p:sp>
        <p:nvSpPr>
          <p:cNvPr id="4" name="Round Diagonal Corner Rectangle 3"/>
          <p:cNvSpPr/>
          <p:nvPr userDrawn="1"/>
        </p:nvSpPr>
        <p:spPr>
          <a:xfrm>
            <a:off x="10407080" y="9"/>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7992" tIns="0" rIns="47992" bIns="0" rtlCol="0" anchor="ctr"/>
          <a:lstStyle/>
          <a:p>
            <a:pPr algn="ctr" defTabSz="609600"/>
            <a:endParaRPr lang="en-ZA" sz="1600">
              <a:solidFill>
                <a:prstClr val="black"/>
              </a:solidFill>
              <a:latin typeface="Arial" panose="020B0604020202020204"/>
              <a:cs typeface="Arial" panose="020B0604020202020204"/>
            </a:endParaRPr>
          </a:p>
        </p:txBody>
      </p:sp>
      <p:pic>
        <p:nvPicPr>
          <p:cNvPr id="76" name="Picture 75"/>
          <p:cNvPicPr>
            <a:picLocks noChangeAspect="1"/>
          </p:cNvPicPr>
          <p:nvPr userDrawn="1"/>
        </p:nvPicPr>
        <p:blipFill>
          <a:blip r:embed="rId4" cstate="print"/>
          <a:stretch>
            <a:fillRect/>
          </a:stretch>
        </p:blipFill>
        <p:spPr>
          <a:xfrm>
            <a:off x="10121891" y="10505"/>
            <a:ext cx="2355300" cy="1167319"/>
          </a:xfrm>
          <a:prstGeom prst="rect">
            <a:avLst/>
          </a:prstGeom>
          <a:effectLst/>
        </p:spPr>
      </p:pic>
    </p:spTree>
    <p:extLst>
      <p:ext uri="{BB962C8B-B14F-4D97-AF65-F5344CB8AC3E}">
        <p14:creationId xmlns:p14="http://schemas.microsoft.com/office/powerpoint/2010/main" val="2897268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a:solidFill>
                <a:prstClr val="white"/>
              </a:solidFill>
            </a:endParaRPr>
          </a:p>
        </p:txBody>
      </p:sp>
      <p:sp>
        <p:nvSpPr>
          <p:cNvPr id="4" name="Date Placeholder 3"/>
          <p:cNvSpPr>
            <a:spLocks noGrp="1"/>
          </p:cNvSpPr>
          <p:nvPr>
            <p:ph type="dt" sz="half" idx="10"/>
          </p:nvPr>
        </p:nvSpPr>
        <p:spPr>
          <a:xfrm>
            <a:off x="177800" y="6579235"/>
            <a:ext cx="2743200" cy="365125"/>
          </a:xfrm>
          <a:prstGeom prst="rect">
            <a:avLst/>
          </a:prstGeom>
        </p:spPr>
        <p:txBody>
          <a:bodyPr/>
          <a:lstStyle>
            <a:lvl1pPr>
              <a:defRPr>
                <a:solidFill>
                  <a:schemeClr val="tx1"/>
                </a:solidFill>
              </a:defRPr>
            </a:lvl1pPr>
          </a:lstStyle>
          <a:p>
            <a:fld id="{DFF327E2-E867-9C47-9431-7F284F51CFF2}" type="datetime1">
              <a:rPr lang="en-ZA" smtClean="0">
                <a:solidFill>
                  <a:prstClr val="black"/>
                </a:solidFill>
              </a:rPr>
              <a:t>2026/01/22</a:t>
            </a:fld>
            <a:endParaRPr lang="en-ZA">
              <a:solidFill>
                <a:prstClr val="black"/>
              </a:solidFill>
            </a:endParaRPr>
          </a:p>
        </p:txBody>
      </p:sp>
      <p:sp>
        <p:nvSpPr>
          <p:cNvPr id="6" name="Slide Number Placeholder 5"/>
          <p:cNvSpPr>
            <a:spLocks noGrp="1"/>
          </p:cNvSpPr>
          <p:nvPr>
            <p:ph type="sldNum" sz="quarter" idx="12"/>
          </p:nvPr>
        </p:nvSpPr>
        <p:spPr>
          <a:xfrm>
            <a:off x="9254490" y="6579235"/>
            <a:ext cx="2743200" cy="365125"/>
          </a:xfrm>
          <a:prstGeom prst="rect">
            <a:avLst/>
          </a:prstGeom>
        </p:spPr>
        <p:txBody>
          <a:bodyPr/>
          <a:lstStyle>
            <a:lvl1pPr>
              <a:defRPr>
                <a:solidFill>
                  <a:srgbClr val="000000"/>
                </a:solidFill>
              </a:defRPr>
            </a:lvl1pPr>
          </a:lstStyle>
          <a:p>
            <a:fld id="{F79FC5F6-1581-D948-A184-FDB0977145C6}" type="slidenum">
              <a:rPr lang="en-ZA" smtClean="0"/>
              <a:t>‹#›</a:t>
            </a:fld>
            <a:endParaRPr lang="en-ZA"/>
          </a:p>
        </p:txBody>
      </p:sp>
      <p:sp>
        <p:nvSpPr>
          <p:cNvPr id="7" name="직사각형 2"/>
          <p:cNvSpPr/>
          <p:nvPr userDrawn="1"/>
        </p:nvSpPr>
        <p:spPr>
          <a:xfrm>
            <a:off x="4593596"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a:solidFill>
                <a:prstClr val="white"/>
              </a:solidFill>
            </a:endParaRPr>
          </a:p>
        </p:txBody>
      </p:sp>
      <p:sp>
        <p:nvSpPr>
          <p:cNvPr id="8" name="직사각형 2"/>
          <p:cNvSpPr/>
          <p:nvPr userDrawn="1"/>
        </p:nvSpPr>
        <p:spPr>
          <a:xfrm>
            <a:off x="4593593" y="3537490"/>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a:solidFill>
                <a:prstClr val="white"/>
              </a:solidFill>
            </a:endParaRPr>
          </a:p>
        </p:txBody>
      </p:sp>
      <p:sp>
        <p:nvSpPr>
          <p:cNvPr id="11" name="직사각형 2"/>
          <p:cNvSpPr/>
          <p:nvPr userDrawn="1"/>
        </p:nvSpPr>
        <p:spPr>
          <a:xfrm>
            <a:off x="-4800" y="385997"/>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a:solidFill>
                <a:prstClr val="white"/>
              </a:solidFill>
            </a:endParaRPr>
          </a:p>
        </p:txBody>
      </p:sp>
      <p:sp>
        <p:nvSpPr>
          <p:cNvPr id="14" name="Title 1"/>
          <p:cNvSpPr>
            <a:spLocks noGrp="1"/>
          </p:cNvSpPr>
          <p:nvPr>
            <p:ph type="ctrTitle" hasCustomPrompt="1"/>
          </p:nvPr>
        </p:nvSpPr>
        <p:spPr>
          <a:xfrm>
            <a:off x="4697351" y="3644012"/>
            <a:ext cx="7390900" cy="1755525"/>
          </a:xfrm>
        </p:spPr>
        <p:txBody>
          <a:bodyPr>
            <a:normAutofit/>
          </a:bodyPr>
          <a:lstStyle>
            <a:lvl1pPr algn="r">
              <a:defRPr sz="5300">
                <a:solidFill>
                  <a:srgbClr val="FFFFFF"/>
                </a:solidFill>
              </a:defRPr>
            </a:lvl1pPr>
          </a:lstStyle>
          <a:p>
            <a:r>
              <a:rPr lang="en-GB"/>
              <a:t>Section Title</a:t>
            </a:r>
            <a:endParaRPr lang="en-ZA"/>
          </a:p>
        </p:txBody>
      </p:sp>
      <p:pic>
        <p:nvPicPr>
          <p:cNvPr id="12" name="Picture 4" descr="http://www.clker.com/cliparts/2/e/0/7/12422395911228769102Copyright_thin.svg.med.png"/>
          <p:cNvPicPr>
            <a:picLocks noChangeAspect="1" noChangeArrowheads="1"/>
          </p:cNvPicPr>
          <p:nvPr userDrawn="1"/>
        </p:nvPicPr>
        <p:blipFill>
          <a:blip r:embed="rId2" cstate="print"/>
          <a:srcRect/>
          <a:stretch>
            <a:fillRect/>
          </a:stretch>
        </p:blipFill>
        <p:spPr bwMode="auto">
          <a:xfrm>
            <a:off x="78493" y="6625285"/>
            <a:ext cx="197295" cy="197295"/>
          </a:xfrm>
          <a:prstGeom prst="rect">
            <a:avLst/>
          </a:prstGeom>
          <a:noFill/>
        </p:spPr>
      </p:pic>
    </p:spTree>
    <p:extLst>
      <p:ext uri="{BB962C8B-B14F-4D97-AF65-F5344CB8AC3E}">
        <p14:creationId xmlns:p14="http://schemas.microsoft.com/office/powerpoint/2010/main" val="1827701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5998" rIns="35998">
            <a:normAutofit/>
          </a:bodyPr>
          <a:lstStyle>
            <a:lvl1pPr>
              <a:defRPr sz="2900"/>
            </a:lvl1pPr>
            <a:lvl2pPr>
              <a:defRPr sz="2900"/>
            </a:lvl2pPr>
            <a:lvl3pPr>
              <a:defRPr sz="2900"/>
            </a:lvl3pPr>
            <a:lvl4pPr>
              <a:defRPr sz="2900"/>
            </a:lvl4pPr>
            <a:lvl5pPr>
              <a:defRPr sz="2900"/>
            </a:lvl5pPr>
            <a:lvl6pPr>
              <a:defRPr sz="2700"/>
            </a:lvl6pPr>
            <a:lvl7pPr>
              <a:defRPr sz="2700"/>
            </a:lvl7pPr>
            <a:lvl8pPr>
              <a:defRPr sz="2700"/>
            </a:lvl8pPr>
            <a:lvl9pPr>
              <a:defRPr sz="27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Text Placeholder 3"/>
          <p:cNvSpPr>
            <a:spLocks noGrp="1"/>
          </p:cNvSpPr>
          <p:nvPr>
            <p:ph type="body" sz="half" idx="2"/>
          </p:nvPr>
        </p:nvSpPr>
        <p:spPr>
          <a:xfrm>
            <a:off x="266883" y="846763"/>
            <a:ext cx="4353804" cy="5591513"/>
          </a:xfrm>
        </p:spPr>
        <p:txBody>
          <a:bodyPr lIns="35998" rIns="35998">
            <a:normAutofit/>
          </a:bodyPr>
          <a:lstStyle>
            <a:lvl1pPr marL="0" indent="0">
              <a:buNone/>
              <a:defRPr sz="21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GB"/>
              <a:t>Click to edit Master text styles</a:t>
            </a:r>
          </a:p>
        </p:txBody>
      </p:sp>
      <p:sp>
        <p:nvSpPr>
          <p:cNvPr id="5" name="Date Placeholder 4"/>
          <p:cNvSpPr>
            <a:spLocks noGrp="1"/>
          </p:cNvSpPr>
          <p:nvPr>
            <p:ph type="dt" sz="half" idx="10"/>
          </p:nvPr>
        </p:nvSpPr>
        <p:spPr>
          <a:xfrm>
            <a:off x="177800" y="6579235"/>
            <a:ext cx="2743200" cy="365125"/>
          </a:xfrm>
          <a:prstGeom prst="rect">
            <a:avLst/>
          </a:prstGeom>
        </p:spPr>
        <p:txBody>
          <a:bodyPr/>
          <a:lstStyle/>
          <a:p>
            <a:fld id="{0847C5FB-70AD-CA4B-B89C-7DA2A479DE54}" type="datetime1">
              <a:rPr lang="en-ZA" smtClean="0">
                <a:solidFill>
                  <a:prstClr val="white"/>
                </a:solidFill>
              </a:rPr>
              <a:t>2026/01/22</a:t>
            </a:fld>
            <a:endParaRPr lang="en-ZA">
              <a:solidFill>
                <a:prstClr val="white"/>
              </a:solidFill>
            </a:endParaRPr>
          </a:p>
        </p:txBody>
      </p:sp>
      <p:sp>
        <p:nvSpPr>
          <p:cNvPr id="6" name="Footer Placeholder 5"/>
          <p:cNvSpPr>
            <a:spLocks noGrp="1"/>
          </p:cNvSpPr>
          <p:nvPr>
            <p:ph type="ftr" sz="quarter" idx="11"/>
          </p:nvPr>
        </p:nvSpPr>
        <p:spPr>
          <a:xfrm>
            <a:off x="4038600" y="6579235"/>
            <a:ext cx="4114800" cy="365125"/>
          </a:xfrm>
          <a:prstGeom prst="rect">
            <a:avLst/>
          </a:prstGeom>
        </p:spPr>
        <p:txBody>
          <a:bodyPr/>
          <a:lstStyle/>
          <a:p>
            <a:r>
              <a:rPr lang="en-ZA">
                <a:solidFill>
                  <a:srgbClr val="1F497D"/>
                </a:solidFill>
              </a:rPr>
              <a:t>www.pilogint.com</a:t>
            </a:r>
          </a:p>
        </p:txBody>
      </p:sp>
      <p:sp>
        <p:nvSpPr>
          <p:cNvPr id="7" name="Slide Number Placeholder 6"/>
          <p:cNvSpPr>
            <a:spLocks noGrp="1"/>
          </p:cNvSpPr>
          <p:nvPr>
            <p:ph type="sldNum" sz="quarter" idx="12"/>
          </p:nvPr>
        </p:nvSpPr>
        <p:spPr>
          <a:xfrm>
            <a:off x="9254490" y="6579235"/>
            <a:ext cx="2743200" cy="365125"/>
          </a:xfrm>
          <a:prstGeom prst="rect">
            <a:avLst/>
          </a:prstGeom>
        </p:spPr>
        <p:txBody>
          <a:bodyPr/>
          <a:lstStyle/>
          <a:p>
            <a:fld id="{F79FC5F6-1581-D948-A184-FDB0977145C6}" type="slidenum">
              <a:rPr lang="en-ZA" smtClean="0"/>
              <a:t>‹#›</a:t>
            </a:fld>
            <a:endParaRPr lang="en-ZA"/>
          </a:p>
        </p:txBody>
      </p:sp>
      <p:sp>
        <p:nvSpPr>
          <p:cNvPr id="10" name="Title Placeholder 1"/>
          <p:cNvSpPr>
            <a:spLocks noGrp="1"/>
          </p:cNvSpPr>
          <p:nvPr>
            <p:ph type="title" hasCustomPrompt="1"/>
          </p:nvPr>
        </p:nvSpPr>
        <p:spPr>
          <a:xfrm>
            <a:off x="241928" y="274639"/>
            <a:ext cx="11672869" cy="551964"/>
          </a:xfrm>
          <a:prstGeom prst="rect">
            <a:avLst/>
          </a:prstGeom>
        </p:spPr>
        <p:txBody>
          <a:bodyPr vert="horz" lIns="91428" tIns="45718" rIns="91428" bIns="45718" rtlCol="0" anchor="ctr">
            <a:normAutofit/>
          </a:bodyPr>
          <a:lstStyle/>
          <a:p>
            <a:r>
              <a:rPr lang="en-GB"/>
              <a:t>Header</a:t>
            </a:r>
            <a:endParaRPr lang="en-ZA"/>
          </a:p>
        </p:txBody>
      </p:sp>
    </p:spTree>
    <p:extLst>
      <p:ext uri="{BB962C8B-B14F-4D97-AF65-F5344CB8AC3E}">
        <p14:creationId xmlns:p14="http://schemas.microsoft.com/office/powerpoint/2010/main" val="275267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Header</a:t>
            </a:r>
            <a:endParaRPr lang="en-ZA"/>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p:cNvSpPr>
            <a:spLocks noGrp="1"/>
          </p:cNvSpPr>
          <p:nvPr>
            <p:ph type="dt" sz="half" idx="10"/>
          </p:nvPr>
        </p:nvSpPr>
        <p:spPr>
          <a:xfrm>
            <a:off x="241300" y="6601353"/>
            <a:ext cx="2844800" cy="226715"/>
          </a:xfrm>
          <a:prstGeom prst="rect">
            <a:avLst/>
          </a:prstGeom>
        </p:spPr>
        <p:txBody>
          <a:bodyPr lIns="72000" rIns="72000"/>
          <a:lstStyle>
            <a:lvl1pPr>
              <a:defRPr>
                <a:solidFill>
                  <a:schemeClr val="accent1">
                    <a:lumMod val="50000"/>
                  </a:schemeClr>
                </a:solidFill>
              </a:defRPr>
            </a:lvl1pPr>
          </a:lstStyle>
          <a:p>
            <a:fld id="{A7584394-88CC-B645-ADA0-14DB49DE12D9}" type="datetime1">
              <a:rPr lang="en-ZA" smtClean="0"/>
              <a:pPr/>
              <a:t>2026/01/22</a:t>
            </a:fld>
            <a:endParaRPr lang="en-ZA"/>
          </a:p>
        </p:txBody>
      </p:sp>
      <p:sp>
        <p:nvSpPr>
          <p:cNvPr id="5" name="Footer Placeholder 4"/>
          <p:cNvSpPr>
            <a:spLocks noGrp="1"/>
          </p:cNvSpPr>
          <p:nvPr>
            <p:ph type="ftr" sz="quarter" idx="11"/>
          </p:nvPr>
        </p:nvSpPr>
        <p:spPr>
          <a:xfrm>
            <a:off x="4038600" y="6579235"/>
            <a:ext cx="4114800" cy="365125"/>
          </a:xfrm>
          <a:prstGeom prst="rect">
            <a:avLst/>
          </a:prstGeom>
        </p:spPr>
        <p:txBody>
          <a:bodyPr/>
          <a:lstStyle>
            <a:lvl1pPr>
              <a:defRPr>
                <a:solidFill>
                  <a:schemeClr val="accent1">
                    <a:lumMod val="50000"/>
                  </a:schemeClr>
                </a:solidFill>
              </a:defRPr>
            </a:lvl1pPr>
          </a:lstStyle>
          <a:p>
            <a:r>
              <a:rPr lang="en-ZA"/>
              <a:t>www.piloggroup.com</a:t>
            </a:r>
          </a:p>
        </p:txBody>
      </p:sp>
      <p:sp>
        <p:nvSpPr>
          <p:cNvPr id="6" name="Slide Number Placeholder 5"/>
          <p:cNvSpPr>
            <a:spLocks noGrp="1"/>
          </p:cNvSpPr>
          <p:nvPr>
            <p:ph type="sldNum" sz="quarter" idx="12"/>
          </p:nvPr>
        </p:nvSpPr>
        <p:spPr>
          <a:xfrm>
            <a:off x="9342400" y="6063665"/>
            <a:ext cx="2844800" cy="226715"/>
          </a:xfrm>
          <a:prstGeom prst="rect">
            <a:avLst/>
          </a:prstGeom>
        </p:spPr>
        <p:txBody>
          <a:bodyPr/>
          <a:lstStyle>
            <a:lvl1pPr>
              <a:defRPr>
                <a:solidFill>
                  <a:schemeClr val="accent1">
                    <a:lumMod val="50000"/>
                  </a:schemeClr>
                </a:solidFill>
              </a:defRPr>
            </a:lvl1pPr>
          </a:lstStyle>
          <a:p>
            <a:fld id="{F79FC5F6-1581-D948-A184-FDB0977145C6}" type="slidenum">
              <a:rPr lang="en-ZA" smtClean="0"/>
              <a:pPr/>
              <a:t>‹#›</a:t>
            </a:fld>
            <a:endParaRPr lang="en-ZA"/>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a:t>Presenter/ Client Name</a:t>
            </a:r>
            <a:endParaRPr lang="en-ZA"/>
          </a:p>
        </p:txBody>
      </p:sp>
    </p:spTree>
    <p:extLst>
      <p:ext uri="{BB962C8B-B14F-4D97-AF65-F5344CB8AC3E}">
        <p14:creationId xmlns:p14="http://schemas.microsoft.com/office/powerpoint/2010/main" val="1662515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5" name="Footer Placeholder 4"/>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6" name="Slide Number Placeholder 5"/>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29184502"/>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5" y="4199399"/>
            <a:ext cx="4946316" cy="966959"/>
          </a:xfrm>
        </p:spPr>
        <p:txBody>
          <a:bodyPr>
            <a:normAutofit/>
          </a:bodyPr>
          <a:lstStyle>
            <a:lvl1pPr algn="l">
              <a:defRPr sz="4000">
                <a:ln>
                  <a:noFill/>
                </a:ln>
                <a:solidFill>
                  <a:schemeClr val="bg1"/>
                </a:solidFill>
              </a:defRPr>
            </a:lvl1pPr>
          </a:lstStyle>
          <a:p>
            <a:r>
              <a:rPr lang="en-GB"/>
              <a:t>Title</a:t>
            </a:r>
            <a:endParaRPr lang="en-ZA"/>
          </a:p>
        </p:txBody>
      </p:sp>
      <p:sp>
        <p:nvSpPr>
          <p:cNvPr id="47" name="Date Placeholder 3"/>
          <p:cNvSpPr>
            <a:spLocks noGrp="1"/>
          </p:cNvSpPr>
          <p:nvPr>
            <p:ph type="dt" sz="half" idx="10"/>
          </p:nvPr>
        </p:nvSpPr>
        <p:spPr>
          <a:xfrm>
            <a:off x="7200725" y="5830377"/>
            <a:ext cx="4946316" cy="226715"/>
          </a:xfrm>
          <a:prstGeom prst="rect">
            <a:avLst/>
          </a:prstGeom>
        </p:spPr>
        <p:txBody>
          <a:bodyPr/>
          <a:lstStyle>
            <a:lvl1pPr>
              <a:defRPr sz="2400">
                <a:ln>
                  <a:noFill/>
                </a:ln>
                <a:solidFill>
                  <a:schemeClr val="bg1"/>
                </a:solidFill>
                <a:latin typeface="Arial"/>
                <a:cs typeface="Arial"/>
              </a:defRPr>
            </a:lvl1pPr>
          </a:lstStyle>
          <a:p>
            <a:fld id="{D334613F-07B6-704A-9C2B-66DC015AADC9}" type="datetime1">
              <a:rPr lang="en-ZA" smtClean="0"/>
              <a:pPr/>
              <a:t>2026/01/22</a:t>
            </a:fld>
            <a:endParaRPr lang="en-ZA"/>
          </a:p>
        </p:txBody>
      </p:sp>
      <p:cxnSp>
        <p:nvCxnSpPr>
          <p:cNvPr id="48" name="Straight Connector 47"/>
          <p:cNvCxnSpPr/>
          <p:nvPr userDrawn="1"/>
        </p:nvCxnSpPr>
        <p:spPr>
          <a:xfrm>
            <a:off x="7200725"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5" y="5276462"/>
            <a:ext cx="4946316" cy="443815"/>
          </a:xfrm>
        </p:spPr>
        <p:txBody>
          <a:bodyPr lIns="108000" rIns="108000" anchor="ctr"/>
          <a:lstStyle>
            <a:lvl1pPr marL="0" indent="0" algn="l">
              <a:buNone/>
              <a:defRPr>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Presenter</a:t>
            </a:r>
            <a:endParaRPr lang="en-ZA"/>
          </a:p>
        </p:txBody>
      </p:sp>
      <p:grpSp>
        <p:nvGrpSpPr>
          <p:cNvPr id="44" name="Group 43"/>
          <p:cNvGrpSpPr/>
          <p:nvPr userDrawn="1"/>
        </p:nvGrpSpPr>
        <p:grpSpPr>
          <a:xfrm>
            <a:off x="-783091"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867">
                  <a:solidFill>
                    <a:schemeClr val="bg1">
                      <a:lumMod val="85000"/>
                    </a:scheme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a:solidFill>
                    <a:schemeClr val="bg1">
                      <a:lumMod val="85000"/>
                    </a:scheme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4800">
                  <a:solidFill>
                    <a:schemeClr val="bg1">
                      <a:lumMod val="85000"/>
                    </a:scheme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a:solidFill>
                    <a:schemeClr val="bg1">
                      <a:lumMod val="85000"/>
                    </a:scheme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a:solidFill>
                    <a:schemeClr val="bg1">
                      <a:lumMod val="85000"/>
                    </a:scheme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8266" b="1">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a:solidFill>
                    <a:schemeClr val="bg1">
                      <a:lumMod val="85000"/>
                    </a:scheme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1867">
                  <a:solidFill>
                    <a:schemeClr val="bg1">
                      <a:lumMod val="85000"/>
                    </a:scheme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a:solidFill>
                    <a:schemeClr val="bg1">
                      <a:lumMod val="85000"/>
                    </a:scheme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a:solidFill>
                    <a:schemeClr val="bg1">
                      <a:lumMod val="85000"/>
                    </a:scheme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a:solidFill>
                    <a:schemeClr val="bg1">
                      <a:lumMod val="85000"/>
                    </a:schemeClr>
                  </a:solidFill>
                  <a:latin typeface="Futura"/>
                  <a:cs typeface="Futura"/>
                </a:rPr>
                <a:t>ontology</a:t>
              </a:r>
              <a:endParaRPr lang="en-ZA" sz="2133">
                <a:solidFill>
                  <a:schemeClr val="bg1">
                    <a:lumMod val="85000"/>
                  </a:scheme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a:solidFill>
                    <a:schemeClr val="bg1">
                      <a:lumMod val="85000"/>
                    </a:scheme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a:solidFill>
                    <a:schemeClr val="bg1">
                      <a:lumMod val="85000"/>
                    </a:scheme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a:solidFill>
                    <a:schemeClr val="bg1">
                      <a:lumMod val="85000"/>
                    </a:scheme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a:solidFill>
                    <a:schemeClr val="bg1">
                      <a:lumMod val="85000"/>
                    </a:scheme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a:solidFill>
                    <a:schemeClr val="bg1">
                      <a:lumMod val="85000"/>
                    </a:scheme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a:solidFill>
                    <a:schemeClr val="bg1">
                      <a:lumMod val="85000"/>
                    </a:scheme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a:solidFill>
                    <a:schemeClr val="bg1">
                      <a:lumMod val="85000"/>
                    </a:scheme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a:solidFill>
                    <a:schemeClr val="bg1">
                      <a:lumMod val="85000"/>
                    </a:schemeClr>
                  </a:solidFill>
                  <a:latin typeface="Futura"/>
                  <a:cs typeface="Futura"/>
                </a:rPr>
                <a:t>integration</a:t>
              </a:r>
              <a:endParaRPr lang="en-ZA" sz="2133">
                <a:solidFill>
                  <a:schemeClr val="bg1">
                    <a:lumMod val="85000"/>
                  </a:scheme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a:solidFill>
                    <a:schemeClr val="bg1">
                      <a:lumMod val="85000"/>
                    </a:scheme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a:solidFill>
                    <a:schemeClr val="bg1">
                      <a:lumMod val="85000"/>
                    </a:scheme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a:solidFill>
                    <a:schemeClr val="bg1">
                      <a:lumMod val="85000"/>
                    </a:scheme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a:solidFill>
                    <a:schemeClr val="bg1">
                      <a:lumMod val="85000"/>
                    </a:scheme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a:solidFill>
                    <a:schemeClr val="bg1">
                      <a:lumMod val="85000"/>
                    </a:scheme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333">
                  <a:solidFill>
                    <a:schemeClr val="bg1">
                      <a:lumMod val="85000"/>
                    </a:scheme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a:solidFill>
                    <a:schemeClr val="bg1">
                      <a:lumMod val="85000"/>
                    </a:scheme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a:solidFill>
                    <a:schemeClr val="bg1">
                      <a:lumMod val="85000"/>
                    </a:scheme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ound Diagonal Corner Rectangle 3"/>
          <p:cNvSpPr/>
          <p:nvPr userDrawn="1"/>
        </p:nvSpPr>
        <p:spPr>
          <a:xfrm>
            <a:off x="10407080" y="1"/>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algn="ctr"/>
            <a:endParaRPr lang="en-ZA" sz="1600">
              <a:solidFill>
                <a:schemeClr val="tx1"/>
              </a:solidFill>
              <a:latin typeface="Arial"/>
              <a:cs typeface="Arial"/>
            </a:endParaRPr>
          </a:p>
        </p:txBody>
      </p:sp>
      <p:pic>
        <p:nvPicPr>
          <p:cNvPr id="76" name="Picture 7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21890" y="10497"/>
            <a:ext cx="2355300" cy="1167319"/>
          </a:xfrm>
          <a:prstGeom prst="rect">
            <a:avLst/>
          </a:prstGeom>
          <a:effectLst/>
        </p:spPr>
      </p:pic>
    </p:spTree>
    <p:extLst>
      <p:ext uri="{BB962C8B-B14F-4D97-AF65-F5344CB8AC3E}">
        <p14:creationId xmlns:p14="http://schemas.microsoft.com/office/powerpoint/2010/main" val="2825055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 name="Date Placeholder 3"/>
          <p:cNvSpPr>
            <a:spLocks noGrp="1"/>
          </p:cNvSpPr>
          <p:nvPr>
            <p:ph type="dt" sz="half" idx="10"/>
          </p:nvPr>
        </p:nvSpPr>
        <p:spPr>
          <a:xfrm>
            <a:off x="241925" y="6608265"/>
            <a:ext cx="2844800" cy="226715"/>
          </a:xfrm>
          <a:prstGeom prst="rect">
            <a:avLst/>
          </a:prstGeom>
        </p:spPr>
        <p:txBody>
          <a:bodyPr/>
          <a:lstStyle>
            <a:lvl1pPr>
              <a:defRPr>
                <a:solidFill>
                  <a:schemeClr val="accent1">
                    <a:lumMod val="50000"/>
                  </a:schemeClr>
                </a:solidFill>
              </a:defRPr>
            </a:lvl1pPr>
          </a:lstStyle>
          <a:p>
            <a:fld id="{DFF327E2-E867-9C47-9431-7F284F51CFF2}" type="datetime1">
              <a:rPr lang="en-ZA" smtClean="0"/>
              <a:pPr/>
              <a:t>2026/01/22</a:t>
            </a:fld>
            <a:endParaRPr lang="en-ZA"/>
          </a:p>
        </p:txBody>
      </p:sp>
      <p:sp>
        <p:nvSpPr>
          <p:cNvPr id="6" name="Slide Number Placeholder 5"/>
          <p:cNvSpPr>
            <a:spLocks noGrp="1"/>
          </p:cNvSpPr>
          <p:nvPr>
            <p:ph type="sldNum" sz="quarter" idx="12"/>
          </p:nvPr>
        </p:nvSpPr>
        <p:spPr>
          <a:xfrm>
            <a:off x="9254490" y="6579235"/>
            <a:ext cx="2743200" cy="365125"/>
          </a:xfrm>
          <a:prstGeom prst="rect">
            <a:avLst/>
          </a:prstGeom>
        </p:spPr>
        <p:txBody>
          <a:bodyPr/>
          <a:lstStyle>
            <a:lvl1pPr>
              <a:defRPr>
                <a:solidFill>
                  <a:schemeClr val="accent1">
                    <a:lumMod val="50000"/>
                  </a:schemeClr>
                </a:solidFill>
              </a:defRPr>
            </a:lvl1pPr>
          </a:lstStyle>
          <a:p>
            <a:fld id="{F79FC5F6-1581-D948-A184-FDB0977145C6}" type="slidenum">
              <a:rPr lang="en-ZA" smtClean="0"/>
              <a:pPr/>
              <a:t>‹#›</a:t>
            </a:fld>
            <a:endParaRPr lang="en-ZA"/>
          </a:p>
        </p:txBody>
      </p:sp>
      <p:sp>
        <p:nvSpPr>
          <p:cNvPr id="7" name="직사각형 2"/>
          <p:cNvSpPr/>
          <p:nvPr userDrawn="1"/>
        </p:nvSpPr>
        <p:spPr>
          <a:xfrm>
            <a:off x="4593594"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직사각형 2"/>
          <p:cNvSpPr/>
          <p:nvPr userDrawn="1"/>
        </p:nvSpPr>
        <p:spPr>
          <a:xfrm>
            <a:off x="4593593" y="3537482"/>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400"/>
          </a:p>
        </p:txBody>
      </p:sp>
      <p:sp>
        <p:nvSpPr>
          <p:cNvPr id="11" name="직사각형 2"/>
          <p:cNvSpPr/>
          <p:nvPr userDrawn="1"/>
        </p:nvSpPr>
        <p:spPr>
          <a:xfrm>
            <a:off x="-4800" y="385989"/>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4" name="Title 1"/>
          <p:cNvSpPr>
            <a:spLocks noGrp="1"/>
          </p:cNvSpPr>
          <p:nvPr>
            <p:ph type="ctrTitle" hasCustomPrompt="1"/>
          </p:nvPr>
        </p:nvSpPr>
        <p:spPr>
          <a:xfrm>
            <a:off x="4697349" y="3644012"/>
            <a:ext cx="7390900" cy="1755525"/>
          </a:xfrm>
        </p:spPr>
        <p:txBody>
          <a:bodyPr>
            <a:normAutofit/>
          </a:bodyPr>
          <a:lstStyle>
            <a:lvl1pPr algn="r">
              <a:defRPr sz="5333">
                <a:solidFill>
                  <a:srgbClr val="FFFFFF"/>
                </a:solidFill>
              </a:defRPr>
            </a:lvl1pPr>
          </a:lstStyle>
          <a:p>
            <a:r>
              <a:rPr lang="en-GB"/>
              <a:t>Section Title</a:t>
            </a:r>
            <a:endParaRPr lang="en-ZA"/>
          </a:p>
        </p:txBody>
      </p:sp>
      <p:pic>
        <p:nvPicPr>
          <p:cNvPr id="12" name="Picture 4" descr="http://www.clker.com/cliparts/2/e/0/7/12422395911228769102Copyright_thin.svg.med.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78485" y="6625277"/>
            <a:ext cx="197295" cy="19729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80252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Header</a:t>
            </a:r>
            <a:endParaRPr lang="en-ZA"/>
          </a:p>
        </p:txBody>
      </p:sp>
      <p:sp>
        <p:nvSpPr>
          <p:cNvPr id="3" name="Content Placeholder 2"/>
          <p:cNvSpPr>
            <a:spLocks noGrp="1"/>
          </p:cNvSpPr>
          <p:nvPr>
            <p:ph sz="half" idx="1"/>
          </p:nvPr>
        </p:nvSpPr>
        <p:spPr>
          <a:xfrm>
            <a:off x="241925" y="826603"/>
            <a:ext cx="5752475" cy="5582471"/>
          </a:xfrm>
        </p:spPr>
        <p:txBody>
          <a:bodyPr>
            <a:normAutofit/>
          </a:bodyPr>
          <a:lstStyle>
            <a:lvl1pPr>
              <a:defRPr sz="2933"/>
            </a:lvl1pPr>
            <a:lvl2pPr>
              <a:defRPr sz="2933"/>
            </a:lvl2pPr>
            <a:lvl3pPr>
              <a:defRPr sz="2933"/>
            </a:lvl3pPr>
            <a:lvl4pPr>
              <a:defRPr sz="2933"/>
            </a:lvl4pPr>
            <a:lvl5pPr>
              <a:defRPr sz="2933"/>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Content Placeholder 3"/>
          <p:cNvSpPr>
            <a:spLocks noGrp="1"/>
          </p:cNvSpPr>
          <p:nvPr>
            <p:ph sz="half" idx="2"/>
          </p:nvPr>
        </p:nvSpPr>
        <p:spPr>
          <a:xfrm>
            <a:off x="6197600" y="826603"/>
            <a:ext cx="5717195" cy="5582471"/>
          </a:xfrm>
        </p:spPr>
        <p:txBody>
          <a:bodyPr>
            <a:normAutofit/>
          </a:bodyPr>
          <a:lstStyle>
            <a:lvl1pPr>
              <a:defRPr sz="2933"/>
            </a:lvl1pPr>
            <a:lvl2pPr>
              <a:defRPr sz="2933"/>
            </a:lvl2pPr>
            <a:lvl3pPr>
              <a:defRPr sz="2933"/>
            </a:lvl3pPr>
            <a:lvl4pPr>
              <a:defRPr sz="2933"/>
            </a:lvl4pPr>
            <a:lvl5pPr>
              <a:defRPr sz="2933"/>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5" name="Date Placeholder 4"/>
          <p:cNvSpPr>
            <a:spLocks noGrp="1"/>
          </p:cNvSpPr>
          <p:nvPr>
            <p:ph type="dt" sz="half" idx="10"/>
          </p:nvPr>
        </p:nvSpPr>
        <p:spPr>
          <a:xfrm>
            <a:off x="177800" y="6579235"/>
            <a:ext cx="2743200" cy="365125"/>
          </a:xfrm>
          <a:prstGeom prst="rect">
            <a:avLst/>
          </a:prstGeom>
        </p:spPr>
        <p:txBody>
          <a:bodyPr/>
          <a:lstStyle/>
          <a:p>
            <a:fld id="{4EADB48D-BB3B-3148-875C-B9B599EB8764}" type="datetime1">
              <a:rPr lang="en-ZA" smtClean="0"/>
              <a:t>2026/01/22</a:t>
            </a:fld>
            <a:endParaRPr lang="en-ZA"/>
          </a:p>
        </p:txBody>
      </p:sp>
      <p:sp>
        <p:nvSpPr>
          <p:cNvPr id="6" name="Footer Placeholder 5"/>
          <p:cNvSpPr>
            <a:spLocks noGrp="1"/>
          </p:cNvSpPr>
          <p:nvPr>
            <p:ph type="ftr" sz="quarter" idx="11"/>
          </p:nvPr>
        </p:nvSpPr>
        <p:spPr>
          <a:xfrm>
            <a:off x="4038600" y="6579235"/>
            <a:ext cx="4114800" cy="365125"/>
          </a:xfrm>
          <a:prstGeom prst="rect">
            <a:avLst/>
          </a:prstGeom>
        </p:spPr>
        <p:txBody>
          <a:bodyPr/>
          <a:lstStyle/>
          <a:p>
            <a:r>
              <a:rPr lang="en-ZA"/>
              <a:t>www.piloggroup.com</a:t>
            </a:r>
          </a:p>
        </p:txBody>
      </p:sp>
      <p:sp>
        <p:nvSpPr>
          <p:cNvPr id="7" name="Slide Number Placeholder 6"/>
          <p:cNvSpPr>
            <a:spLocks noGrp="1"/>
          </p:cNvSpPr>
          <p:nvPr>
            <p:ph type="sldNum" sz="quarter" idx="12"/>
          </p:nvPr>
        </p:nvSpPr>
        <p:spPr>
          <a:xfrm>
            <a:off x="9254490" y="6579235"/>
            <a:ext cx="2743200" cy="365125"/>
          </a:xfrm>
          <a:prstGeom prst="rect">
            <a:avLst/>
          </a:prstGeom>
        </p:spPr>
        <p:txBody>
          <a:bodyPr/>
          <a:lstStyle/>
          <a:p>
            <a:fld id="{F79FC5F6-1581-D948-A184-FDB0977145C6}" type="slidenum">
              <a:rPr lang="en-ZA" smtClean="0"/>
              <a:t>‹#›</a:t>
            </a:fld>
            <a:endParaRPr lang="en-ZA"/>
          </a:p>
        </p:txBody>
      </p:sp>
      <p:sp>
        <p:nvSpPr>
          <p:cNvPr id="8"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a:t>Presenter/ Client Name</a:t>
            </a:r>
            <a:endParaRPr lang="en-ZA"/>
          </a:p>
        </p:txBody>
      </p:sp>
    </p:spTree>
    <p:extLst>
      <p:ext uri="{BB962C8B-B14F-4D97-AF65-F5344CB8AC3E}">
        <p14:creationId xmlns:p14="http://schemas.microsoft.com/office/powerpoint/2010/main" val="1613335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Header</a:t>
            </a:r>
            <a:endParaRPr lang="en-ZA"/>
          </a:p>
        </p:txBody>
      </p:sp>
      <p:sp>
        <p:nvSpPr>
          <p:cNvPr id="3" name="Date Placeholder 2"/>
          <p:cNvSpPr>
            <a:spLocks noGrp="1"/>
          </p:cNvSpPr>
          <p:nvPr>
            <p:ph type="dt" sz="half" idx="10"/>
          </p:nvPr>
        </p:nvSpPr>
        <p:spPr>
          <a:xfrm>
            <a:off x="177800" y="6579235"/>
            <a:ext cx="2743200" cy="365125"/>
          </a:xfrm>
          <a:prstGeom prst="rect">
            <a:avLst/>
          </a:prstGeom>
        </p:spPr>
        <p:txBody>
          <a:bodyPr/>
          <a:lstStyle/>
          <a:p>
            <a:fld id="{3CF61845-9CCF-6A43-BA9B-CD2030C288A7}" type="datetime1">
              <a:rPr lang="en-ZA" smtClean="0"/>
              <a:t>2026/01/22</a:t>
            </a:fld>
            <a:endParaRPr lang="en-ZA"/>
          </a:p>
        </p:txBody>
      </p:sp>
      <p:sp>
        <p:nvSpPr>
          <p:cNvPr id="4" name="Footer Placeholder 3"/>
          <p:cNvSpPr>
            <a:spLocks noGrp="1"/>
          </p:cNvSpPr>
          <p:nvPr>
            <p:ph type="ftr" sz="quarter" idx="11"/>
          </p:nvPr>
        </p:nvSpPr>
        <p:spPr>
          <a:xfrm>
            <a:off x="4038600" y="6579235"/>
            <a:ext cx="4114800" cy="365125"/>
          </a:xfrm>
          <a:prstGeom prst="rect">
            <a:avLst/>
          </a:prstGeom>
        </p:spPr>
        <p:txBody>
          <a:bodyPr/>
          <a:lstStyle/>
          <a:p>
            <a:r>
              <a:rPr lang="en-ZA"/>
              <a:t>www.piloggroup.com</a:t>
            </a:r>
          </a:p>
        </p:txBody>
      </p:sp>
      <p:sp>
        <p:nvSpPr>
          <p:cNvPr id="5" name="Slide Number Placeholder 4"/>
          <p:cNvSpPr>
            <a:spLocks noGrp="1"/>
          </p:cNvSpPr>
          <p:nvPr>
            <p:ph type="sldNum" sz="quarter" idx="12"/>
          </p:nvPr>
        </p:nvSpPr>
        <p:spPr>
          <a:xfrm>
            <a:off x="9254490" y="6579235"/>
            <a:ext cx="2743200" cy="365125"/>
          </a:xfrm>
          <a:prstGeom prst="rect">
            <a:avLst/>
          </a:prstGeom>
        </p:spPr>
        <p:txBody>
          <a:bodyPr/>
          <a:lstStyle/>
          <a:p>
            <a:fld id="{F79FC5F6-1581-D948-A184-FDB0977145C6}" type="slidenum">
              <a:rPr lang="en-ZA" smtClean="0"/>
              <a:t>‹#›</a:t>
            </a:fld>
            <a:endParaRPr lang="en-ZA"/>
          </a:p>
        </p:txBody>
      </p:sp>
      <p:sp>
        <p:nvSpPr>
          <p:cNvPr id="6"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rgbClr val="08234E"/>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a:t>Presenter/ Client Name</a:t>
            </a:r>
            <a:endParaRPr lang="en-ZA"/>
          </a:p>
        </p:txBody>
      </p:sp>
    </p:spTree>
    <p:extLst>
      <p:ext uri="{BB962C8B-B14F-4D97-AF65-F5344CB8AC3E}">
        <p14:creationId xmlns:p14="http://schemas.microsoft.com/office/powerpoint/2010/main" val="32901321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6000" rIns="36000">
            <a:normAutofit/>
          </a:bodyPr>
          <a:lstStyle>
            <a:lvl1pPr>
              <a:defRPr sz="2933"/>
            </a:lvl1pPr>
            <a:lvl2pPr>
              <a:defRPr sz="2933"/>
            </a:lvl2pPr>
            <a:lvl3pPr>
              <a:defRPr sz="2933"/>
            </a:lvl3pPr>
            <a:lvl4pPr>
              <a:defRPr sz="2933"/>
            </a:lvl4pPr>
            <a:lvl5pPr>
              <a:defRPr sz="2933"/>
            </a:lvl5pPr>
            <a:lvl6pPr>
              <a:defRPr sz="2667"/>
            </a:lvl6pPr>
            <a:lvl7pPr>
              <a:defRPr sz="2667"/>
            </a:lvl7pPr>
            <a:lvl8pPr>
              <a:defRPr sz="2667"/>
            </a:lvl8pPr>
            <a:lvl9pPr>
              <a:defRPr sz="266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Text Placeholder 3"/>
          <p:cNvSpPr>
            <a:spLocks noGrp="1"/>
          </p:cNvSpPr>
          <p:nvPr>
            <p:ph type="body" sz="half" idx="2"/>
          </p:nvPr>
        </p:nvSpPr>
        <p:spPr>
          <a:xfrm>
            <a:off x="266881" y="846758"/>
            <a:ext cx="4353804" cy="5591513"/>
          </a:xfrm>
        </p:spPr>
        <p:txBody>
          <a:bodyPr lIns="36000" rIns="36000">
            <a:normAutofit/>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GB"/>
              <a:t>Click to edit Master text styles</a:t>
            </a:r>
          </a:p>
        </p:txBody>
      </p:sp>
      <p:sp>
        <p:nvSpPr>
          <p:cNvPr id="5" name="Date Placeholder 4"/>
          <p:cNvSpPr>
            <a:spLocks noGrp="1"/>
          </p:cNvSpPr>
          <p:nvPr>
            <p:ph type="dt" sz="half" idx="10"/>
          </p:nvPr>
        </p:nvSpPr>
        <p:spPr>
          <a:xfrm>
            <a:off x="177800" y="6579235"/>
            <a:ext cx="2743200" cy="365125"/>
          </a:xfrm>
          <a:prstGeom prst="rect">
            <a:avLst/>
          </a:prstGeom>
        </p:spPr>
        <p:txBody>
          <a:bodyPr/>
          <a:lstStyle/>
          <a:p>
            <a:fld id="{0847C5FB-70AD-CA4B-B89C-7DA2A479DE54}" type="datetime1">
              <a:rPr lang="en-ZA" smtClean="0"/>
              <a:t>2026/01/22</a:t>
            </a:fld>
            <a:endParaRPr lang="en-ZA"/>
          </a:p>
        </p:txBody>
      </p:sp>
      <p:sp>
        <p:nvSpPr>
          <p:cNvPr id="6" name="Footer Placeholder 5"/>
          <p:cNvSpPr>
            <a:spLocks noGrp="1"/>
          </p:cNvSpPr>
          <p:nvPr>
            <p:ph type="ftr" sz="quarter" idx="11"/>
          </p:nvPr>
        </p:nvSpPr>
        <p:spPr>
          <a:xfrm>
            <a:off x="4038600" y="6579235"/>
            <a:ext cx="4114800" cy="365125"/>
          </a:xfrm>
          <a:prstGeom prst="rect">
            <a:avLst/>
          </a:prstGeom>
        </p:spPr>
        <p:txBody>
          <a:bodyPr/>
          <a:lstStyle/>
          <a:p>
            <a:r>
              <a:rPr lang="en-ZA"/>
              <a:t>www.piloggroup.com</a:t>
            </a:r>
          </a:p>
        </p:txBody>
      </p:sp>
      <p:sp>
        <p:nvSpPr>
          <p:cNvPr id="7" name="Slide Number Placeholder 6"/>
          <p:cNvSpPr>
            <a:spLocks noGrp="1"/>
          </p:cNvSpPr>
          <p:nvPr>
            <p:ph type="sldNum" sz="quarter" idx="12"/>
          </p:nvPr>
        </p:nvSpPr>
        <p:spPr>
          <a:xfrm>
            <a:off x="9254490" y="6579235"/>
            <a:ext cx="2743200" cy="365125"/>
          </a:xfrm>
          <a:prstGeom prst="rect">
            <a:avLst/>
          </a:prstGeom>
        </p:spPr>
        <p:txBody>
          <a:bodyPr/>
          <a:lstStyle/>
          <a:p>
            <a:fld id="{F79FC5F6-1581-D948-A184-FDB0977145C6}" type="slidenum">
              <a:rPr lang="en-ZA" smtClean="0"/>
              <a:t>‹#›</a:t>
            </a:fld>
            <a:endParaRPr lang="en-ZA"/>
          </a:p>
        </p:txBody>
      </p:sp>
      <p:sp>
        <p:nvSpPr>
          <p:cNvPr id="10" name="Title Placeholder 1"/>
          <p:cNvSpPr>
            <a:spLocks noGrp="1"/>
          </p:cNvSpPr>
          <p:nvPr>
            <p:ph type="title"/>
          </p:nvPr>
        </p:nvSpPr>
        <p:spPr>
          <a:xfrm>
            <a:off x="241926" y="1"/>
            <a:ext cx="11672869" cy="826603"/>
          </a:xfrm>
          <a:prstGeom prst="rect">
            <a:avLst/>
          </a:prstGeom>
        </p:spPr>
        <p:txBody>
          <a:bodyPr vert="horz" lIns="91440" tIns="0" rIns="91440" bIns="0" rtlCol="0" anchor="ctr">
            <a:normAutofit/>
          </a:bodyPr>
          <a:lstStyle/>
          <a:p>
            <a:r>
              <a:rPr lang="en-GB"/>
              <a:t>Header</a:t>
            </a:r>
            <a:endParaRPr lang="en-ZA"/>
          </a:p>
        </p:txBody>
      </p:sp>
      <p:sp>
        <p:nvSpPr>
          <p:cNvPr id="8"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a:t>Presenter/ Client Name</a:t>
            </a:r>
            <a:endParaRPr lang="en-ZA"/>
          </a:p>
        </p:txBody>
      </p:sp>
    </p:spTree>
    <p:extLst>
      <p:ext uri="{BB962C8B-B14F-4D97-AF65-F5344CB8AC3E}">
        <p14:creationId xmlns:p14="http://schemas.microsoft.com/office/powerpoint/2010/main" val="29758037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Header</a:t>
            </a:r>
            <a:endParaRPr lang="en-ZA"/>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p:cNvSpPr>
            <a:spLocks noGrp="1"/>
          </p:cNvSpPr>
          <p:nvPr>
            <p:ph type="dt" sz="half" idx="10"/>
          </p:nvPr>
        </p:nvSpPr>
        <p:spPr>
          <a:xfrm>
            <a:off x="241300" y="6601353"/>
            <a:ext cx="2844800" cy="226715"/>
          </a:xfrm>
          <a:prstGeom prst="rect">
            <a:avLst/>
          </a:prstGeom>
        </p:spPr>
        <p:txBody>
          <a:bodyPr lIns="72000" rIns="72000"/>
          <a:lstStyle>
            <a:lvl1pPr>
              <a:defRPr>
                <a:solidFill>
                  <a:schemeClr val="accent1">
                    <a:lumMod val="50000"/>
                  </a:schemeClr>
                </a:solidFill>
              </a:defRPr>
            </a:lvl1pPr>
          </a:lstStyle>
          <a:p>
            <a:fld id="{A7584394-88CC-B645-ADA0-14DB49DE12D9}" type="datetime1">
              <a:rPr lang="en-ZA" smtClean="0"/>
              <a:t>2026/01/22</a:t>
            </a:fld>
            <a:endParaRPr lang="en-ZA"/>
          </a:p>
        </p:txBody>
      </p:sp>
      <p:sp>
        <p:nvSpPr>
          <p:cNvPr id="5" name="Footer Placeholder 4"/>
          <p:cNvSpPr>
            <a:spLocks noGrp="1"/>
          </p:cNvSpPr>
          <p:nvPr>
            <p:ph type="ftr" sz="quarter" idx="11"/>
          </p:nvPr>
        </p:nvSpPr>
        <p:spPr>
          <a:xfrm>
            <a:off x="4038600" y="6579235"/>
            <a:ext cx="4114800" cy="365125"/>
          </a:xfrm>
          <a:prstGeom prst="rect">
            <a:avLst/>
          </a:prstGeom>
        </p:spPr>
        <p:txBody>
          <a:bodyPr/>
          <a:lstStyle>
            <a:lvl1pPr>
              <a:defRPr>
                <a:solidFill>
                  <a:schemeClr val="accent1">
                    <a:lumMod val="50000"/>
                  </a:schemeClr>
                </a:solidFill>
              </a:defRPr>
            </a:lvl1pPr>
          </a:lstStyle>
          <a:p>
            <a:r>
              <a:rPr lang="en-ZA"/>
              <a:t>www.piloggroup.com</a:t>
            </a:r>
          </a:p>
        </p:txBody>
      </p:sp>
      <p:sp>
        <p:nvSpPr>
          <p:cNvPr id="6" name="Slide Number Placeholder 5"/>
          <p:cNvSpPr>
            <a:spLocks noGrp="1"/>
          </p:cNvSpPr>
          <p:nvPr>
            <p:ph type="sldNum" sz="quarter" idx="12"/>
          </p:nvPr>
        </p:nvSpPr>
        <p:spPr>
          <a:xfrm>
            <a:off x="9254490" y="6579235"/>
            <a:ext cx="2743200" cy="365125"/>
          </a:xfrm>
          <a:prstGeom prst="rect">
            <a:avLst/>
          </a:prstGeom>
        </p:spPr>
        <p:txBody>
          <a:bodyPr/>
          <a:lstStyle>
            <a:lvl1pPr>
              <a:defRPr>
                <a:solidFill>
                  <a:schemeClr val="accent1">
                    <a:lumMod val="50000"/>
                  </a:schemeClr>
                </a:solidFill>
              </a:defRPr>
            </a:lvl1pPr>
          </a:lstStyle>
          <a:p>
            <a:fld id="{F79FC5F6-1581-D948-A184-FDB0977145C6}" type="slidenum">
              <a:rPr lang="en-ZA" smtClean="0"/>
              <a:t>‹#›</a:t>
            </a:fld>
            <a:endParaRPr lang="en-ZA"/>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5" b="1" baseline="0">
                <a:solidFill>
                  <a:schemeClr val="accent1">
                    <a:lumMod val="50000"/>
                  </a:schemeClr>
                </a:solidFill>
              </a:defRPr>
            </a:lvl1pPr>
            <a:lvl2pPr>
              <a:defRPr sz="1335">
                <a:solidFill>
                  <a:srgbClr val="000000"/>
                </a:solidFill>
              </a:defRPr>
            </a:lvl2pPr>
            <a:lvl3pPr>
              <a:defRPr sz="1335">
                <a:solidFill>
                  <a:srgbClr val="000000"/>
                </a:solidFill>
              </a:defRPr>
            </a:lvl3pPr>
            <a:lvl4pPr>
              <a:defRPr sz="1335">
                <a:solidFill>
                  <a:srgbClr val="000000"/>
                </a:solidFill>
              </a:defRPr>
            </a:lvl4pPr>
            <a:lvl5pPr>
              <a:defRPr sz="1335">
                <a:solidFill>
                  <a:srgbClr val="000000"/>
                </a:solidFill>
              </a:defRPr>
            </a:lvl5pPr>
          </a:lstStyle>
          <a:p>
            <a:pPr lvl="0"/>
            <a:r>
              <a:rPr lang="en-GB"/>
              <a:t>Presenter/ Client Name</a:t>
            </a:r>
            <a:endParaRPr lang="en-ZA"/>
          </a:p>
        </p:txBody>
      </p:sp>
    </p:spTree>
    <p:extLst>
      <p:ext uri="{BB962C8B-B14F-4D97-AF65-F5344CB8AC3E}">
        <p14:creationId xmlns:p14="http://schemas.microsoft.com/office/powerpoint/2010/main" val="2573646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85747" y="1281018"/>
            <a:ext cx="11194840" cy="5026452"/>
          </a:xfrm>
          <a:prstGeom prst="rect">
            <a:avLst/>
          </a:prstGeom>
        </p:spPr>
        <p:txBody>
          <a:bodyPr/>
          <a:lstStyle>
            <a:lvl1pPr>
              <a:lnSpc>
                <a:spcPct val="120000"/>
              </a:lnSpc>
              <a:spcBef>
                <a:spcPts val="0"/>
              </a:spcBef>
              <a:defRPr sz="1600" b="0">
                <a:solidFill>
                  <a:schemeClr val="tx1"/>
                </a:solidFill>
              </a:defRPr>
            </a:lvl1pPr>
            <a:lvl2pPr>
              <a:lnSpc>
                <a:spcPct val="120000"/>
              </a:lnSpc>
              <a:spcBef>
                <a:spcPts val="0"/>
              </a:spcBef>
              <a:defRPr sz="1600">
                <a:solidFill>
                  <a:schemeClr val="tx1"/>
                </a:solidFill>
              </a:defRPr>
            </a:lvl2pPr>
            <a:lvl3pPr marL="548640" indent="-274320">
              <a:lnSpc>
                <a:spcPct val="120000"/>
              </a:lnSpc>
              <a:spcBef>
                <a:spcPts val="0"/>
              </a:spcBef>
              <a:defRPr sz="1600">
                <a:solidFill>
                  <a:schemeClr val="tx1"/>
                </a:solidFill>
              </a:defRPr>
            </a:lvl3pPr>
            <a:lvl4pPr marL="822960" indent="-274320">
              <a:lnSpc>
                <a:spcPct val="120000"/>
              </a:lnSpc>
              <a:spcBef>
                <a:spcPts val="0"/>
              </a:spcBef>
              <a:defRPr sz="1600">
                <a:solidFill>
                  <a:schemeClr val="tx1"/>
                </a:solidFill>
              </a:defRPr>
            </a:lvl4pPr>
            <a:lvl5pPr indent="-274320">
              <a:lnSpc>
                <a:spcPct val="120000"/>
              </a:lnSpc>
              <a:spcBef>
                <a:spcPts val="0"/>
              </a:spcBef>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7"/>
          <p:cNvSpPr>
            <a:spLocks noGrp="1"/>
          </p:cNvSpPr>
          <p:nvPr>
            <p:ph type="body" sz="quarter" idx="12"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a:t>Footer: Information Source, Trademark attribution (8.5pts light)</a:t>
            </a:r>
          </a:p>
        </p:txBody>
      </p:sp>
      <p:sp>
        <p:nvSpPr>
          <p:cNvPr id="6" name="Text Placeholder 7"/>
          <p:cNvSpPr>
            <a:spLocks noGrp="1"/>
          </p:cNvSpPr>
          <p:nvPr>
            <p:ph type="body" sz="quarter" idx="13" hasCustomPrompt="1"/>
          </p:nvPr>
        </p:nvSpPr>
        <p:spPr>
          <a:xfrm>
            <a:off x="7860645" y="6522335"/>
            <a:ext cx="3276179" cy="130805"/>
          </a:xfrm>
          <a:prstGeom prst="rect">
            <a:avLst/>
          </a:prstGeom>
        </p:spPr>
        <p:txBody>
          <a:bodyPr wrap="square">
            <a:noAutofit/>
          </a:bodyPr>
          <a:lstStyle>
            <a:lvl1pPr algn="r">
              <a:defRPr sz="850" b="0" cap="all" baseline="0">
                <a:solidFill>
                  <a:schemeClr val="accent4"/>
                </a:solidFill>
              </a:defRPr>
            </a:lvl1pPr>
          </a:lstStyle>
          <a:p>
            <a:pPr lvl="0"/>
            <a:r>
              <a:rPr lang="en-US"/>
              <a:t>Confidential marks all caps (8.5pt light)</a:t>
            </a:r>
          </a:p>
        </p:txBody>
      </p:sp>
      <p:sp>
        <p:nvSpPr>
          <p:cNvPr id="2" name="Title 1"/>
          <p:cNvSpPr>
            <a:spLocks noGrp="1"/>
          </p:cNvSpPr>
          <p:nvPr>
            <p:ph type="title" hasCustomPrompt="1"/>
          </p:nvPr>
        </p:nvSpPr>
        <p:spPr/>
        <p:txBody>
          <a:bodyPr/>
          <a:lstStyle/>
          <a:p>
            <a:r>
              <a:rPr lang="en-US">
                <a:solidFill>
                  <a:schemeClr val="tx2"/>
                </a:solidFill>
              </a:rPr>
              <a:t>Headline in caps (20pt light)</a:t>
            </a:r>
            <a:endParaRPr lang="en-US"/>
          </a:p>
        </p:txBody>
      </p:sp>
    </p:spTree>
    <p:extLst>
      <p:ext uri="{BB962C8B-B14F-4D97-AF65-F5344CB8AC3E}">
        <p14:creationId xmlns:p14="http://schemas.microsoft.com/office/powerpoint/2010/main" val="253956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460375" y="1325564"/>
            <a:ext cx="11272838" cy="4660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auto">
          <a:xfrm>
            <a:off x="460375" y="228600"/>
            <a:ext cx="11272838" cy="535531"/>
          </a:xfrm>
        </p:spPr>
        <p:txBody>
          <a:bodyPr>
            <a:spAutoFit/>
          </a:bodyPr>
          <a:lstStyle/>
          <a:p>
            <a:r>
              <a:rPr lang="en-US"/>
              <a:t>Click to edit Master title style</a:t>
            </a:r>
          </a:p>
        </p:txBody>
      </p:sp>
    </p:spTree>
    <p:extLst>
      <p:ext uri="{BB962C8B-B14F-4D97-AF65-F5344CB8AC3E}">
        <p14:creationId xmlns:p14="http://schemas.microsoft.com/office/powerpoint/2010/main" val="665776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FDE934FF-F4E1-47C5-9CA5-30A81DDE2BE4}" type="datetimeFigureOut">
              <a:rPr lang="en-US" smtClean="0"/>
              <a:t>1/22/2026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B3561BA9-CDCF-4958-B8AB-66F3BF063E13}" type="slidenum">
              <a:rPr lang="en-US" smtClean="0"/>
              <a:t>‹#›</a:t>
            </a:fld>
            <a:endParaRPr lang="en-US"/>
          </a:p>
        </p:txBody>
      </p:sp>
      <p:sp>
        <p:nvSpPr>
          <p:cNvPr id="16" name="标题 1"/>
          <p:cNvSpPr txBox="1"/>
          <p:nvPr userDrawn="1"/>
        </p:nvSpPr>
        <p:spPr>
          <a:xfrm>
            <a:off x="490777" y="167981"/>
            <a:ext cx="10293955" cy="565150"/>
          </a:xfrm>
          <a:prstGeom prst="rect">
            <a:avLst/>
          </a:prstGeom>
          <a:gradFill>
            <a:gsLst>
              <a:gs pos="100000">
                <a:schemeClr val="bg1"/>
              </a:gs>
              <a:gs pos="0">
                <a:schemeClr val="bg1">
                  <a:lumMod val="95000"/>
                </a:schemeClr>
              </a:gs>
            </a:gsLst>
            <a:lin ang="0" scaled="0"/>
          </a:gradFill>
          <a:ln w="12700" cap="sq">
            <a:noFill/>
            <a:miter/>
          </a:ln>
        </p:spPr>
        <p:txBody>
          <a:bodyPr vert="horz" wrap="square"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
        <p:nvSpPr>
          <p:cNvPr id="18" name="标题 1"/>
          <p:cNvSpPr txBox="1"/>
          <p:nvPr userDrawn="1"/>
        </p:nvSpPr>
        <p:spPr>
          <a:xfrm flipH="1">
            <a:off x="205426" y="165204"/>
            <a:ext cx="570705" cy="570705"/>
          </a:xfrm>
          <a:prstGeom prst="snip2DiagRect">
            <a:avLst>
              <a:gd name="adj1" fmla="val 0"/>
              <a:gd name="adj2" fmla="val 40820"/>
            </a:avLst>
          </a:prstGeom>
          <a:gradFill>
            <a:gsLst>
              <a:gs pos="0">
                <a:srgbClr val="2CC1ED"/>
              </a:gs>
              <a:gs pos="80000">
                <a:srgbClr val="0B4A99"/>
              </a:gs>
            </a:gsLst>
            <a:lin ang="2700000" scaled="0"/>
          </a:gradFill>
          <a:ln w="12700" cap="sq">
            <a:noFill/>
            <a:miter/>
          </a:ln>
        </p:spPr>
        <p:txBody>
          <a:bodyPr vert="horz" wrap="square"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4703261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0655" y="282955"/>
            <a:ext cx="11550688" cy="482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038600" y="6579235"/>
            <a:ext cx="4114800" cy="365125"/>
          </a:xfrm>
          <a:prstGeom prst="rect">
            <a:avLst/>
          </a:prstGeom>
        </p:spPr>
        <p:txBody>
          <a:bodyPr lIns="0" tIns="0" rIns="0" bIns="0"/>
          <a:lstStyle>
            <a:lvl1pPr>
              <a:defRPr sz="1600" b="0" i="0">
                <a:solidFill>
                  <a:schemeClr val="bg1"/>
                </a:solidFill>
                <a:latin typeface="Arial MT"/>
                <a:cs typeface="Arial MT"/>
              </a:defRPr>
            </a:lvl1pPr>
          </a:lstStyle>
          <a:p>
            <a:pPr marL="12700">
              <a:lnSpc>
                <a:spcPts val="1870"/>
              </a:lnSpc>
            </a:pPr>
            <a:r>
              <a:rPr spc="-5"/>
              <a:t>PiLo</a:t>
            </a:r>
            <a:r>
              <a:t>g</a:t>
            </a:r>
          </a:p>
        </p:txBody>
      </p:sp>
      <p:sp>
        <p:nvSpPr>
          <p:cNvPr id="5" name="Holder 5"/>
          <p:cNvSpPr>
            <a:spLocks noGrp="1"/>
          </p:cNvSpPr>
          <p:nvPr>
            <p:ph type="dt" sz="half" idx="6"/>
          </p:nvPr>
        </p:nvSpPr>
        <p:spPr>
          <a:xfrm>
            <a:off x="177800" y="6579235"/>
            <a:ext cx="2743200" cy="36512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1/22/2026</a:t>
            </a:fld>
            <a:endParaRPr lang="en-US"/>
          </a:p>
        </p:txBody>
      </p:sp>
      <p:sp>
        <p:nvSpPr>
          <p:cNvPr id="6" name="Holder 6"/>
          <p:cNvSpPr>
            <a:spLocks noGrp="1"/>
          </p:cNvSpPr>
          <p:nvPr>
            <p:ph type="sldNum" sz="quarter" idx="7"/>
          </p:nvPr>
        </p:nvSpPr>
        <p:spPr>
          <a:xfrm>
            <a:off x="9254490" y="6579235"/>
            <a:ext cx="2743200" cy="365125"/>
          </a:xfrm>
          <a:prstGeom prst="rect">
            <a:avLst/>
          </a:prstGeom>
        </p:spPr>
        <p:txBody>
          <a:bodyPr lIns="0" tIns="0" rIns="0" bIns="0"/>
          <a:lstStyle>
            <a:lvl1pPr>
              <a:defRPr sz="1200" b="0" i="0">
                <a:solidFill>
                  <a:schemeClr val="bg1"/>
                </a:solidFill>
                <a:latin typeface="Calibri" panose="020F0502020204030204"/>
                <a:cs typeface="Calibri" panose="020F0502020204030204"/>
              </a:defRPr>
            </a:lvl1pPr>
          </a:lstStyle>
          <a:p>
            <a:pPr marL="38100">
              <a:lnSpc>
                <a:spcPct val="100000"/>
              </a:lnSpc>
              <a:spcBef>
                <a:spcPts val="40"/>
              </a:spcBef>
            </a:pPr>
            <a:fld id="{81D60167-4931-47E6-BA6A-407CBD079E47}" type="slidenum">
              <a:rPr dirty="0"/>
              <a:t>‹#›</a:t>
            </a:fld>
            <a:endParaRPr/>
          </a:p>
        </p:txBody>
      </p:sp>
    </p:spTree>
    <p:extLst>
      <p:ext uri="{BB962C8B-B14F-4D97-AF65-F5344CB8AC3E}">
        <p14:creationId xmlns:p14="http://schemas.microsoft.com/office/powerpoint/2010/main" val="147238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5" name="Footer Placeholder 4"/>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6" name="Slide Number Placeholder 5"/>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220238848"/>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686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10" name="Textplatzhalter 9"/>
          <p:cNvSpPr>
            <a:spLocks noGrp="1"/>
          </p:cNvSpPr>
          <p:nvPr>
            <p:ph type="body" sz="quarter" idx="15" hasCustomPrompt="1"/>
          </p:nvPr>
        </p:nvSpPr>
        <p:spPr bwMode="gray">
          <a:xfrm>
            <a:off x="593313" y="1373448"/>
            <a:ext cx="10979572" cy="4862370"/>
          </a:xfrm>
        </p:spPr>
        <p:txBody>
          <a:bodyPr/>
          <a:lstStyle/>
          <a:p>
            <a:pPr lvl="0"/>
            <a:r>
              <a:rPr lang="en-US" noProof="0"/>
              <a:t>A list</a:t>
            </a:r>
          </a:p>
          <a:p>
            <a:pPr lvl="1"/>
            <a:r>
              <a:rPr lang="en-US" noProof="0"/>
              <a:t>First item</a:t>
            </a:r>
          </a:p>
          <a:p>
            <a:pPr lvl="2"/>
            <a:r>
              <a:rPr lang="en-US" noProof="0"/>
              <a:t>Second item</a:t>
            </a:r>
          </a:p>
          <a:p>
            <a:pPr lvl="3"/>
            <a:r>
              <a:rPr lang="en-US" noProof="0"/>
              <a:t>Third item</a:t>
            </a:r>
          </a:p>
          <a:p>
            <a:pPr lvl="4"/>
            <a:r>
              <a:rPr lang="en-US" noProof="0"/>
              <a:t>Fourth item</a:t>
            </a:r>
          </a:p>
        </p:txBody>
      </p:sp>
      <p:sp>
        <p:nvSpPr>
          <p:cNvPr id="2" name="Titel 1"/>
          <p:cNvSpPr>
            <a:spLocks noGrp="1"/>
          </p:cNvSpPr>
          <p:nvPr>
            <p:ph type="title" hasCustomPrompt="1"/>
          </p:nvPr>
        </p:nvSpPr>
        <p:spPr bwMode="gray"/>
        <p:txBody>
          <a:bodyPr/>
          <a:lstStyle>
            <a:lvl1pPr>
              <a:defRPr/>
            </a:lvl1pPr>
          </a:lstStyle>
          <a:p>
            <a:r>
              <a:rPr lang="en-US" err="1"/>
              <a:t>TiTLE</a:t>
            </a:r>
            <a:endParaRPr lang="en-US"/>
          </a:p>
        </p:txBody>
      </p:sp>
      <p:sp>
        <p:nvSpPr>
          <p:cNvPr id="8" name="Untertitel 2"/>
          <p:cNvSpPr>
            <a:spLocks noGrp="1"/>
          </p:cNvSpPr>
          <p:nvPr>
            <p:ph type="subTitle" idx="14" hasCustomPrompt="1"/>
          </p:nvPr>
        </p:nvSpPr>
        <p:spPr bwMode="gray">
          <a:xfrm>
            <a:off x="600019" y="908530"/>
            <a:ext cx="10972866" cy="315478"/>
          </a:xfrm>
        </p:spPr>
        <p:txBody>
          <a:bodyPr/>
          <a:lstStyle>
            <a:lvl1pPr marL="0" indent="0" algn="l">
              <a:buNone/>
              <a:defRPr sz="1100">
                <a:solidFill>
                  <a:schemeClr val="bg1"/>
                </a:solidFill>
              </a:defRPr>
            </a:lvl1pPr>
            <a:lvl2pPr marL="0" indent="0" algn="l">
              <a:buNone/>
              <a:defRPr sz="1100">
                <a:solidFill>
                  <a:schemeClr val="bg1"/>
                </a:solidFill>
              </a:defRPr>
            </a:lvl2pPr>
            <a:lvl3pPr marL="0" indent="0" algn="l">
              <a:buNone/>
              <a:defRPr sz="1100">
                <a:solidFill>
                  <a:schemeClr val="bg1"/>
                </a:solidFill>
              </a:defRPr>
            </a:lvl3pPr>
            <a:lvl4pPr marL="1392" indent="0" algn="l">
              <a:buNone/>
              <a:defRPr sz="1100">
                <a:solidFill>
                  <a:schemeClr val="bg1"/>
                </a:solidFill>
              </a:defRPr>
            </a:lvl4pPr>
            <a:lvl5pPr marL="0" indent="0" algn="l">
              <a:buNone/>
              <a:defRPr sz="1100">
                <a:solidFill>
                  <a:schemeClr val="bg1"/>
                </a:solidFill>
              </a:defRPr>
            </a:lvl5pPr>
            <a:lvl6pPr marL="0" indent="0" algn="l">
              <a:buNone/>
              <a:defRPr sz="1100">
                <a:solidFill>
                  <a:schemeClr val="bg1"/>
                </a:solidFill>
              </a:defRPr>
            </a:lvl6pPr>
            <a:lvl7pPr marL="0" indent="0" algn="l">
              <a:buNone/>
              <a:defRPr sz="1100">
                <a:solidFill>
                  <a:schemeClr val="bg1"/>
                </a:solidFill>
              </a:defRPr>
            </a:lvl7pPr>
            <a:lvl8pPr marL="1392" indent="0" algn="l">
              <a:buNone/>
              <a:defRPr sz="1100">
                <a:solidFill>
                  <a:schemeClr val="bg1"/>
                </a:solidFill>
              </a:defRPr>
            </a:lvl8pPr>
            <a:lvl9pPr marL="0" indent="0" algn="l">
              <a:buNone/>
              <a:defRPr sz="1100">
                <a:solidFill>
                  <a:schemeClr val="bg1"/>
                </a:solidFill>
              </a:defRPr>
            </a:lvl9pPr>
          </a:lstStyle>
          <a:p>
            <a:pPr lvl="0"/>
            <a:r>
              <a:rPr lang="en-US"/>
              <a:t>Sub title</a:t>
            </a:r>
          </a:p>
        </p:txBody>
      </p:sp>
    </p:spTree>
    <p:extLst>
      <p:ext uri="{BB962C8B-B14F-4D97-AF65-F5344CB8AC3E}">
        <p14:creationId xmlns:p14="http://schemas.microsoft.com/office/powerpoint/2010/main" val="28338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713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F497B-B377-5C88-A36A-4B96E8B9E8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EE96D93-20F5-FD67-A837-248D675D05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4593DED-7B36-51D3-5E48-F0B6C47C7FA9}"/>
              </a:ext>
            </a:extLst>
          </p:cNvPr>
          <p:cNvSpPr>
            <a:spLocks noGrp="1"/>
          </p:cNvSpPr>
          <p:nvPr>
            <p:ph type="dt" sz="half" idx="10"/>
          </p:nvPr>
        </p:nvSpPr>
        <p:spPr/>
        <p:txBody>
          <a:bodyPr/>
          <a:lstStyle/>
          <a:p>
            <a:fld id="{D5C973D6-672C-42B2-91B9-B65506952FA2}" type="datetimeFigureOut">
              <a:rPr lang="en-AU" smtClean="0"/>
              <a:t>22/01/2026</a:t>
            </a:fld>
            <a:endParaRPr lang="en-AU"/>
          </a:p>
        </p:txBody>
      </p:sp>
      <p:sp>
        <p:nvSpPr>
          <p:cNvPr id="5" name="Footer Placeholder 4">
            <a:extLst>
              <a:ext uri="{FF2B5EF4-FFF2-40B4-BE49-F238E27FC236}">
                <a16:creationId xmlns:a16="http://schemas.microsoft.com/office/drawing/2014/main" id="{9A84DC2C-6586-ABDE-AE57-F56E7CD729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0D9D54D-920C-D66E-E9ED-CCEE393B8FD4}"/>
              </a:ext>
            </a:extLst>
          </p:cNvPr>
          <p:cNvSpPr>
            <a:spLocks noGrp="1"/>
          </p:cNvSpPr>
          <p:nvPr>
            <p:ph type="sldNum" sz="quarter" idx="12"/>
          </p:nvPr>
        </p:nvSpPr>
        <p:spPr/>
        <p:txBody>
          <a:bodyPr/>
          <a:lstStyle/>
          <a:p>
            <a:fld id="{1ABF230D-BDBC-4846-878C-DB3D0C5EBF40}" type="slidenum">
              <a:rPr lang="en-AU" smtClean="0"/>
              <a:t>‹#›</a:t>
            </a:fld>
            <a:endParaRPr lang="en-AU"/>
          </a:p>
        </p:txBody>
      </p:sp>
      <p:pic>
        <p:nvPicPr>
          <p:cNvPr id="8" name="Picture 7" descr="A blue text with a arrow&#10;&#10;AI-generated content may be incorrect.">
            <a:extLst>
              <a:ext uri="{FF2B5EF4-FFF2-40B4-BE49-F238E27FC236}">
                <a16:creationId xmlns:a16="http://schemas.microsoft.com/office/drawing/2014/main" id="{B61C82BF-9215-5085-02FD-FA7DBCDF8D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98000"/>
            <a:ext cx="941176" cy="360000"/>
          </a:xfrm>
          <a:prstGeom prst="rect">
            <a:avLst/>
          </a:prstGeom>
        </p:spPr>
      </p:pic>
    </p:spTree>
    <p:extLst>
      <p:ext uri="{BB962C8B-B14F-4D97-AF65-F5344CB8AC3E}">
        <p14:creationId xmlns:p14="http://schemas.microsoft.com/office/powerpoint/2010/main" val="251081272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BA3A-7D52-6F87-BE13-0D65228B827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CA6767A-7F08-6CF4-5EF5-CAF4635424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CBB787-428C-E409-AD84-367785284FB3}"/>
              </a:ext>
            </a:extLst>
          </p:cNvPr>
          <p:cNvSpPr>
            <a:spLocks noGrp="1"/>
          </p:cNvSpPr>
          <p:nvPr>
            <p:ph type="dt" sz="half" idx="10"/>
          </p:nvPr>
        </p:nvSpPr>
        <p:spPr/>
        <p:txBody>
          <a:bodyPr/>
          <a:lstStyle/>
          <a:p>
            <a:fld id="{D5C973D6-672C-42B2-91B9-B65506952FA2}" type="datetimeFigureOut">
              <a:rPr lang="en-AU" smtClean="0"/>
              <a:t>22/01/2026</a:t>
            </a:fld>
            <a:endParaRPr lang="en-AU"/>
          </a:p>
        </p:txBody>
      </p:sp>
      <p:sp>
        <p:nvSpPr>
          <p:cNvPr id="5" name="Footer Placeholder 4">
            <a:extLst>
              <a:ext uri="{FF2B5EF4-FFF2-40B4-BE49-F238E27FC236}">
                <a16:creationId xmlns:a16="http://schemas.microsoft.com/office/drawing/2014/main" id="{D89B939E-30E3-FFCD-EE9C-E1BE9872E34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0D5FBB7-C837-3352-BCCF-A32670E41331}"/>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1175006656"/>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49ED-6FA1-45E2-2B19-E4DCDE91B2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C568E8F-4F76-350A-2CEA-A6769EF0837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05D5D4-2072-DC0C-7A2F-142AA9B748CB}"/>
              </a:ext>
            </a:extLst>
          </p:cNvPr>
          <p:cNvSpPr>
            <a:spLocks noGrp="1"/>
          </p:cNvSpPr>
          <p:nvPr>
            <p:ph type="dt" sz="half" idx="10"/>
          </p:nvPr>
        </p:nvSpPr>
        <p:spPr/>
        <p:txBody>
          <a:bodyPr/>
          <a:lstStyle/>
          <a:p>
            <a:fld id="{D5C973D6-672C-42B2-91B9-B65506952FA2}" type="datetimeFigureOut">
              <a:rPr lang="en-AU" smtClean="0"/>
              <a:t>22/01/2026</a:t>
            </a:fld>
            <a:endParaRPr lang="en-AU"/>
          </a:p>
        </p:txBody>
      </p:sp>
      <p:sp>
        <p:nvSpPr>
          <p:cNvPr id="5" name="Footer Placeholder 4">
            <a:extLst>
              <a:ext uri="{FF2B5EF4-FFF2-40B4-BE49-F238E27FC236}">
                <a16:creationId xmlns:a16="http://schemas.microsoft.com/office/drawing/2014/main" id="{31A6958B-FB4B-012D-D397-4B5EA1E2603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06B8C51-C9BE-66FA-0A8E-72190FB4C0B0}"/>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500137949"/>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CFA8-6648-5DBA-D172-851022A9AE5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6C29446-78FB-3C98-7564-4C42BAF93A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994C8FF-6CD5-06E4-6B24-FF43EBCD59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459B2AC-2DC0-94EA-E6E8-432BDE439317}"/>
              </a:ext>
            </a:extLst>
          </p:cNvPr>
          <p:cNvSpPr>
            <a:spLocks noGrp="1"/>
          </p:cNvSpPr>
          <p:nvPr>
            <p:ph type="dt" sz="half" idx="10"/>
          </p:nvPr>
        </p:nvSpPr>
        <p:spPr/>
        <p:txBody>
          <a:bodyPr/>
          <a:lstStyle/>
          <a:p>
            <a:fld id="{D5C973D6-672C-42B2-91B9-B65506952FA2}" type="datetimeFigureOut">
              <a:rPr lang="en-AU" smtClean="0"/>
              <a:t>22/01/2026</a:t>
            </a:fld>
            <a:endParaRPr lang="en-AU"/>
          </a:p>
        </p:txBody>
      </p:sp>
      <p:sp>
        <p:nvSpPr>
          <p:cNvPr id="6" name="Footer Placeholder 5">
            <a:extLst>
              <a:ext uri="{FF2B5EF4-FFF2-40B4-BE49-F238E27FC236}">
                <a16:creationId xmlns:a16="http://schemas.microsoft.com/office/drawing/2014/main" id="{997B1568-B8BB-2F16-868B-878B669D4F8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7B77FFA-A898-8CA2-6A4E-481B2D61C427}"/>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713747634"/>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0FDC-5ECE-E55D-1EF7-65CF2192FFA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FEE39A2-7046-3804-B9B1-8E46B36DF3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7E200A-BBF2-960D-D1E8-D2A05AB223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551193E-CC54-C306-E7C6-BC3469D213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67298C-D895-20A1-D1C5-291225479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0516712-231C-422D-8838-8736A634040B}"/>
              </a:ext>
            </a:extLst>
          </p:cNvPr>
          <p:cNvSpPr>
            <a:spLocks noGrp="1"/>
          </p:cNvSpPr>
          <p:nvPr>
            <p:ph type="dt" sz="half" idx="10"/>
          </p:nvPr>
        </p:nvSpPr>
        <p:spPr/>
        <p:txBody>
          <a:bodyPr/>
          <a:lstStyle/>
          <a:p>
            <a:fld id="{D5C973D6-672C-42B2-91B9-B65506952FA2}" type="datetimeFigureOut">
              <a:rPr lang="en-AU" smtClean="0"/>
              <a:t>22/01/2026</a:t>
            </a:fld>
            <a:endParaRPr lang="en-AU"/>
          </a:p>
        </p:txBody>
      </p:sp>
      <p:sp>
        <p:nvSpPr>
          <p:cNvPr id="8" name="Footer Placeholder 7">
            <a:extLst>
              <a:ext uri="{FF2B5EF4-FFF2-40B4-BE49-F238E27FC236}">
                <a16:creationId xmlns:a16="http://schemas.microsoft.com/office/drawing/2014/main" id="{F5D51AB1-4112-F0F6-C666-40D6996C840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DEC5B17-4B0B-AF58-1436-EE326F36F352}"/>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244282564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5CB6-9EBB-CD9E-085D-F417B317C7A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806D9BC-5DFE-2669-0677-3CD3FADDC875}"/>
              </a:ext>
            </a:extLst>
          </p:cNvPr>
          <p:cNvSpPr>
            <a:spLocks noGrp="1"/>
          </p:cNvSpPr>
          <p:nvPr>
            <p:ph type="dt" sz="half" idx="10"/>
          </p:nvPr>
        </p:nvSpPr>
        <p:spPr/>
        <p:txBody>
          <a:bodyPr/>
          <a:lstStyle/>
          <a:p>
            <a:fld id="{D5C973D6-672C-42B2-91B9-B65506952FA2}" type="datetimeFigureOut">
              <a:rPr lang="en-AU" smtClean="0"/>
              <a:t>22/01/2026</a:t>
            </a:fld>
            <a:endParaRPr lang="en-AU"/>
          </a:p>
        </p:txBody>
      </p:sp>
      <p:sp>
        <p:nvSpPr>
          <p:cNvPr id="4" name="Footer Placeholder 3">
            <a:extLst>
              <a:ext uri="{FF2B5EF4-FFF2-40B4-BE49-F238E27FC236}">
                <a16:creationId xmlns:a16="http://schemas.microsoft.com/office/drawing/2014/main" id="{7A2D6074-FAE9-60DD-2477-CBD3A86C3F1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CC3867D-46AC-3B6E-9FA8-9D306DCD9857}"/>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511904470"/>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35612D-37F9-8851-9BF1-C899646E56F6}"/>
              </a:ext>
            </a:extLst>
          </p:cNvPr>
          <p:cNvSpPr>
            <a:spLocks noGrp="1"/>
          </p:cNvSpPr>
          <p:nvPr>
            <p:ph type="dt" sz="half" idx="10"/>
          </p:nvPr>
        </p:nvSpPr>
        <p:spPr/>
        <p:txBody>
          <a:bodyPr/>
          <a:lstStyle/>
          <a:p>
            <a:fld id="{D5C973D6-672C-42B2-91B9-B65506952FA2}" type="datetimeFigureOut">
              <a:rPr lang="en-AU" smtClean="0"/>
              <a:t>22/01/2026</a:t>
            </a:fld>
            <a:endParaRPr lang="en-AU"/>
          </a:p>
        </p:txBody>
      </p:sp>
      <p:sp>
        <p:nvSpPr>
          <p:cNvPr id="3" name="Footer Placeholder 2">
            <a:extLst>
              <a:ext uri="{FF2B5EF4-FFF2-40B4-BE49-F238E27FC236}">
                <a16:creationId xmlns:a16="http://schemas.microsoft.com/office/drawing/2014/main" id="{B5AF5FAB-DEE4-15E7-2958-FC171562513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21EE8E6-B523-B667-8E4B-C7C9AF6F7FF1}"/>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288152490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6" name="Footer Placeholder 5"/>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7" name="Slide Number Placeholder 6"/>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925646135"/>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4D23-AD07-07DD-2364-3845D7440F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F17AD5A-BA32-6262-18E8-DD452499F6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BA2D3EE-28F2-F716-1DF3-2A3AD8667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A7468E-6D27-BA0F-3441-403904A5DF06}"/>
              </a:ext>
            </a:extLst>
          </p:cNvPr>
          <p:cNvSpPr>
            <a:spLocks noGrp="1"/>
          </p:cNvSpPr>
          <p:nvPr>
            <p:ph type="dt" sz="half" idx="10"/>
          </p:nvPr>
        </p:nvSpPr>
        <p:spPr/>
        <p:txBody>
          <a:bodyPr/>
          <a:lstStyle/>
          <a:p>
            <a:fld id="{D5C973D6-672C-42B2-91B9-B65506952FA2}" type="datetimeFigureOut">
              <a:rPr lang="en-AU" smtClean="0"/>
              <a:t>22/01/2026</a:t>
            </a:fld>
            <a:endParaRPr lang="en-AU"/>
          </a:p>
        </p:txBody>
      </p:sp>
      <p:sp>
        <p:nvSpPr>
          <p:cNvPr id="6" name="Footer Placeholder 5">
            <a:extLst>
              <a:ext uri="{FF2B5EF4-FFF2-40B4-BE49-F238E27FC236}">
                <a16:creationId xmlns:a16="http://schemas.microsoft.com/office/drawing/2014/main" id="{E5DAF61F-C11A-9979-1EBE-2CE0AE957DA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0E3DC33-47B8-A385-4EC5-3DD9D706539B}"/>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1289275351"/>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C403-6DE9-8638-E42E-40528295B6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B21CA73-E5C8-B5CF-38AF-C3CE24736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7E70985-D322-4743-1B80-4D0925199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5593A-27B4-31F6-6F44-E8CA65CD642A}"/>
              </a:ext>
            </a:extLst>
          </p:cNvPr>
          <p:cNvSpPr>
            <a:spLocks noGrp="1"/>
          </p:cNvSpPr>
          <p:nvPr>
            <p:ph type="dt" sz="half" idx="10"/>
          </p:nvPr>
        </p:nvSpPr>
        <p:spPr/>
        <p:txBody>
          <a:bodyPr/>
          <a:lstStyle/>
          <a:p>
            <a:fld id="{D5C973D6-672C-42B2-91B9-B65506952FA2}" type="datetimeFigureOut">
              <a:rPr lang="en-AU" smtClean="0"/>
              <a:t>22/01/2026</a:t>
            </a:fld>
            <a:endParaRPr lang="en-AU"/>
          </a:p>
        </p:txBody>
      </p:sp>
      <p:sp>
        <p:nvSpPr>
          <p:cNvPr id="6" name="Footer Placeholder 5">
            <a:extLst>
              <a:ext uri="{FF2B5EF4-FFF2-40B4-BE49-F238E27FC236}">
                <a16:creationId xmlns:a16="http://schemas.microsoft.com/office/drawing/2014/main" id="{66D93079-2699-667F-43B0-8BB5025912E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64F878E-2CD3-146D-EF59-A18EDAD77A51}"/>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3917616423"/>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EC0C-C3D8-AA20-55F5-0F48A85754D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4E301F7-49E5-3DA7-A6D6-2606137961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89431DB-AF1D-41DD-1A94-EA0DD8FD83D3}"/>
              </a:ext>
            </a:extLst>
          </p:cNvPr>
          <p:cNvSpPr>
            <a:spLocks noGrp="1"/>
          </p:cNvSpPr>
          <p:nvPr>
            <p:ph type="dt" sz="half" idx="10"/>
          </p:nvPr>
        </p:nvSpPr>
        <p:spPr/>
        <p:txBody>
          <a:bodyPr/>
          <a:lstStyle/>
          <a:p>
            <a:fld id="{D5C973D6-672C-42B2-91B9-B65506952FA2}" type="datetimeFigureOut">
              <a:rPr lang="en-AU" smtClean="0"/>
              <a:t>22/01/2026</a:t>
            </a:fld>
            <a:endParaRPr lang="en-AU"/>
          </a:p>
        </p:txBody>
      </p:sp>
      <p:sp>
        <p:nvSpPr>
          <p:cNvPr id="5" name="Footer Placeholder 4">
            <a:extLst>
              <a:ext uri="{FF2B5EF4-FFF2-40B4-BE49-F238E27FC236}">
                <a16:creationId xmlns:a16="http://schemas.microsoft.com/office/drawing/2014/main" id="{63C9FE61-59C8-1348-4934-EC4B1320C72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F5ADB1A-C98E-4593-F349-8F0B5409DBBA}"/>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1674530266"/>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27E416-BA62-E082-49D8-A818117388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8BC7A37-3F7F-72A4-A3BF-E5199E93C6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211B29C-FF7E-8652-4E54-F4C87E1B0CF6}"/>
              </a:ext>
            </a:extLst>
          </p:cNvPr>
          <p:cNvSpPr>
            <a:spLocks noGrp="1"/>
          </p:cNvSpPr>
          <p:nvPr>
            <p:ph type="dt" sz="half" idx="10"/>
          </p:nvPr>
        </p:nvSpPr>
        <p:spPr/>
        <p:txBody>
          <a:bodyPr/>
          <a:lstStyle/>
          <a:p>
            <a:fld id="{D5C973D6-672C-42B2-91B9-B65506952FA2}" type="datetimeFigureOut">
              <a:rPr lang="en-AU" smtClean="0"/>
              <a:t>22/01/2026</a:t>
            </a:fld>
            <a:endParaRPr lang="en-AU"/>
          </a:p>
        </p:txBody>
      </p:sp>
      <p:sp>
        <p:nvSpPr>
          <p:cNvPr id="5" name="Footer Placeholder 4">
            <a:extLst>
              <a:ext uri="{FF2B5EF4-FFF2-40B4-BE49-F238E27FC236}">
                <a16:creationId xmlns:a16="http://schemas.microsoft.com/office/drawing/2014/main" id="{A524BE07-E491-9CDC-8359-0379BE05ECB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B583166-33FA-251E-D0FA-54A2CCA782B5}"/>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129260482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8" name="Footer Placeholder 7"/>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9" name="Slide Number Placeholder 8"/>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05969595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4" name="Footer Placeholder 3"/>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5" name="Slide Number Placeholder 4"/>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4776838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3" name="Footer Placeholder 2"/>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4" name="Slide Number Placeholder 3"/>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0285484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6" name="Footer Placeholder 5"/>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7" name="Slide Number Placeholder 6"/>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85082538"/>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77800" y="6579235"/>
            <a:ext cx="2743200" cy="365125"/>
          </a:xfrm>
          <a:prstGeom prst="rect">
            <a:avLst/>
          </a:prstGeom>
        </p:spPr>
        <p:txBody>
          <a:bodyPr/>
          <a:lstStyle/>
          <a:p>
            <a:r>
              <a:rPr lang="en-US"/>
              <a:t>© PiLog Group</a:t>
            </a:r>
          </a:p>
        </p:txBody>
      </p:sp>
      <p:sp>
        <p:nvSpPr>
          <p:cNvPr id="6" name="Footer Placeholder 5"/>
          <p:cNvSpPr>
            <a:spLocks noGrp="1"/>
          </p:cNvSpPr>
          <p:nvPr>
            <p:ph type="ftr" sz="quarter" idx="11"/>
          </p:nvPr>
        </p:nvSpPr>
        <p:spPr>
          <a:xfrm>
            <a:off x="4038600" y="6579235"/>
            <a:ext cx="4114800" cy="365125"/>
          </a:xfrm>
          <a:prstGeom prst="rect">
            <a:avLst/>
          </a:prstGeom>
        </p:spPr>
        <p:txBody>
          <a:bodyPr/>
          <a:lstStyle/>
          <a:p>
            <a:r>
              <a:rPr lang="en-US"/>
              <a:t>www.piloggroup.com</a:t>
            </a:r>
          </a:p>
        </p:txBody>
      </p:sp>
      <p:sp>
        <p:nvSpPr>
          <p:cNvPr id="7" name="Slide Number Placeholder 6"/>
          <p:cNvSpPr>
            <a:spLocks noGrp="1"/>
          </p:cNvSpPr>
          <p:nvPr>
            <p:ph type="sldNum" sz="quarter" idx="12"/>
          </p:nvPr>
        </p:nvSpPr>
        <p:spPr>
          <a:xfrm>
            <a:off x="9254490" y="6579235"/>
            <a:ext cx="2743200" cy="365125"/>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36865695"/>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olor palette-02"/>
          <p:cNvPicPr>
            <a:picLocks noChangeAspect="1"/>
          </p:cNvPicPr>
          <p:nvPr userDrawn="1"/>
        </p:nvPicPr>
        <p:blipFill>
          <a:blip r:embed="rId34"/>
          <a:stretch>
            <a:fillRect/>
          </a:stretch>
        </p:blipFill>
        <p:spPr>
          <a:xfrm>
            <a:off x="-142240" y="6508115"/>
            <a:ext cx="12464415" cy="475615"/>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Placeholder 18" descr="PiLog_Logo_New">
            <a:extLst>
              <a:ext uri="{FF2B5EF4-FFF2-40B4-BE49-F238E27FC236}">
                <a16:creationId xmlns:a16="http://schemas.microsoft.com/office/drawing/2014/main" id="{0BF992CD-2819-B8D4-1961-9B336CF828E1}"/>
              </a:ext>
            </a:extLst>
          </p:cNvPr>
          <p:cNvPicPr>
            <a:picLocks noChangeAspect="1"/>
          </p:cNvPicPr>
          <p:nvPr userDrawn="1"/>
        </p:nvPicPr>
        <p:blipFill>
          <a:blip r:embed="rId35"/>
          <a:stretch>
            <a:fillRect/>
          </a:stretch>
        </p:blipFill>
        <p:spPr>
          <a:xfrm>
            <a:off x="11309682" y="22398"/>
            <a:ext cx="859168" cy="278130"/>
          </a:xfrm>
          <a:prstGeom prst="rect">
            <a:avLst/>
          </a:prstGeom>
        </p:spPr>
      </p:pic>
      <p:sp>
        <p:nvSpPr>
          <p:cNvPr id="10" name="标题 1">
            <a:extLst>
              <a:ext uri="{FF2B5EF4-FFF2-40B4-BE49-F238E27FC236}">
                <a16:creationId xmlns:a16="http://schemas.microsoft.com/office/drawing/2014/main" id="{73342F18-E730-ABA6-FB2A-DD7588D529FD}"/>
              </a:ext>
            </a:extLst>
          </p:cNvPr>
          <p:cNvSpPr txBox="1"/>
          <p:nvPr userDrawn="1"/>
        </p:nvSpPr>
        <p:spPr>
          <a:xfrm flipH="1">
            <a:off x="163167" y="251912"/>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Aptos" panose="02110004020202020204"/>
              <a:ea typeface="等线" panose="02010600030101010101" pitchFamily="2" charset="-122"/>
              <a:cs typeface="+mn-cs"/>
            </a:endParaRPr>
          </a:p>
        </p:txBody>
      </p:sp>
      <p:sp>
        <p:nvSpPr>
          <p:cNvPr id="11" name="标题 1">
            <a:extLst>
              <a:ext uri="{FF2B5EF4-FFF2-40B4-BE49-F238E27FC236}">
                <a16:creationId xmlns:a16="http://schemas.microsoft.com/office/drawing/2014/main" id="{4B9CE78A-9CBC-EC4E-3CA6-82F803622171}"/>
              </a:ext>
            </a:extLst>
          </p:cNvPr>
          <p:cNvSpPr txBox="1"/>
          <p:nvPr userDrawn="1"/>
        </p:nvSpPr>
        <p:spPr>
          <a:xfrm>
            <a:off x="733872" y="215140"/>
            <a:ext cx="10865851" cy="468000"/>
          </a:xfrm>
          <a:prstGeom prst="rect">
            <a:avLst/>
          </a:prstGeom>
          <a:noFill/>
          <a:ln>
            <a:noFill/>
          </a:ln>
        </p:spPr>
        <p:txBody>
          <a:bodyPr vert="horz" wrap="square" lIns="0" tIns="0" rIns="0" bIns="0" rtlCol="0" anchor="ctr"/>
          <a:lstStyle/>
          <a:p>
            <a:pPr defTabSz="914400">
              <a:spcBef>
                <a:spcPct val="0"/>
              </a:spcBef>
            </a:pPr>
            <a:endParaRPr lang="en-IN" sz="2800" b="1">
              <a:solidFill>
                <a:srgbClr val="10479B"/>
              </a:solidFill>
              <a:latin typeface="Optima" panose="02000503060000020004"/>
              <a:cs typeface="Arial" panose="020B0604020202020204" pitchFamily="34" charset="0"/>
            </a:endParaRPr>
          </a:p>
        </p:txBody>
      </p:sp>
    </p:spTree>
    <p:extLst>
      <p:ext uri="{BB962C8B-B14F-4D97-AF65-F5344CB8AC3E}">
        <p14:creationId xmlns:p14="http://schemas.microsoft.com/office/powerpoint/2010/main" val="25730035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hf hdr="0"/>
  <p:txStyles>
    <p:titleStyle>
      <a:lvl1pPr algn="l" defTabSz="914400" rtl="0" eaLnBrk="1" latinLnBrk="0" hangingPunct="1">
        <a:lnSpc>
          <a:spcPct val="90000"/>
        </a:lnSpc>
        <a:spcBef>
          <a:spcPct val="0"/>
        </a:spcBef>
        <a:buNone/>
        <a:defRPr sz="4400" kern="1200">
          <a:solidFill>
            <a:srgbClr val="2D63AF"/>
          </a:solidFill>
          <a:latin typeface="Optima" charset="0"/>
          <a:ea typeface="+mj-ea"/>
          <a:cs typeface="Optima"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6B4E9"/>
          </a:solidFill>
          <a:latin typeface="Optima" charset="0"/>
          <a:ea typeface="+mn-ea"/>
          <a:cs typeface="Optima"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6B4E9"/>
          </a:solidFill>
          <a:latin typeface="Optima" charset="0"/>
          <a:ea typeface="+mn-ea"/>
          <a:cs typeface="Optim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6B4E9"/>
          </a:solidFill>
          <a:latin typeface="Optima" charset="0"/>
          <a:ea typeface="+mn-ea"/>
          <a:cs typeface="Optim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C1520-5D04-7542-7311-264D3C4032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20480BF-944C-1812-CDD1-D2789C7CE9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63C1CC5-E472-E79E-60C8-81A4B53CF1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C973D6-672C-42B2-91B9-B65506952FA2}" type="datetimeFigureOut">
              <a:rPr lang="en-AU" smtClean="0"/>
              <a:t>22/01/2026</a:t>
            </a:fld>
            <a:endParaRPr lang="en-AU"/>
          </a:p>
        </p:txBody>
      </p:sp>
      <p:sp>
        <p:nvSpPr>
          <p:cNvPr id="5" name="Footer Placeholder 4">
            <a:extLst>
              <a:ext uri="{FF2B5EF4-FFF2-40B4-BE49-F238E27FC236}">
                <a16:creationId xmlns:a16="http://schemas.microsoft.com/office/drawing/2014/main" id="{AB896DF7-6020-1BF6-CF69-0E09BB0FCB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98787CD4-C0A7-0C64-E17A-B998EF687F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BF230D-BDBC-4846-878C-DB3D0C5EBF40}" type="slidenum">
              <a:rPr lang="en-AU" smtClean="0"/>
              <a:t>‹#›</a:t>
            </a:fld>
            <a:endParaRPr lang="en-AU"/>
          </a:p>
        </p:txBody>
      </p:sp>
    </p:spTree>
    <p:extLst>
      <p:ext uri="{BB962C8B-B14F-4D97-AF65-F5344CB8AC3E}">
        <p14:creationId xmlns:p14="http://schemas.microsoft.com/office/powerpoint/2010/main" val="206422850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svg"/><Relationship Id="rId7"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3.jpeg"/></Relationships>
</file>

<file path=ppt/slides/_rels/slide10.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18" Type="http://schemas.openxmlformats.org/officeDocument/2006/relationships/image" Target="../media/image183.jpeg"/><Relationship Id="rId26" Type="http://schemas.openxmlformats.org/officeDocument/2006/relationships/image" Target="../media/image191.jpeg"/><Relationship Id="rId3" Type="http://schemas.openxmlformats.org/officeDocument/2006/relationships/slideLayout" Target="../slideLayouts/slideLayout30.xml"/><Relationship Id="rId21" Type="http://schemas.openxmlformats.org/officeDocument/2006/relationships/image" Target="../media/image186.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jpeg"/><Relationship Id="rId25" Type="http://schemas.openxmlformats.org/officeDocument/2006/relationships/image" Target="../media/image190.png"/><Relationship Id="rId2" Type="http://schemas.openxmlformats.org/officeDocument/2006/relationships/tags" Target="../tags/tag10.xml"/><Relationship Id="rId16" Type="http://schemas.openxmlformats.org/officeDocument/2006/relationships/image" Target="../media/image181.jpeg"/><Relationship Id="rId20" Type="http://schemas.openxmlformats.org/officeDocument/2006/relationships/image" Target="../media/image185.jpeg"/><Relationship Id="rId29" Type="http://schemas.openxmlformats.org/officeDocument/2006/relationships/image" Target="../media/image194.jpeg"/><Relationship Id="rId1" Type="http://schemas.openxmlformats.org/officeDocument/2006/relationships/tags" Target="../tags/tag9.xml"/><Relationship Id="rId6" Type="http://schemas.openxmlformats.org/officeDocument/2006/relationships/image" Target="../media/image171.png"/><Relationship Id="rId11" Type="http://schemas.openxmlformats.org/officeDocument/2006/relationships/image" Target="../media/image176.jpeg"/><Relationship Id="rId24" Type="http://schemas.openxmlformats.org/officeDocument/2006/relationships/image" Target="../media/image189.png"/><Relationship Id="rId5" Type="http://schemas.openxmlformats.org/officeDocument/2006/relationships/image" Target="../media/image14.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png"/><Relationship Id="rId10" Type="http://schemas.openxmlformats.org/officeDocument/2006/relationships/image" Target="../media/image175.png"/><Relationship Id="rId19" Type="http://schemas.openxmlformats.org/officeDocument/2006/relationships/image" Target="../media/image184.png"/><Relationship Id="rId4" Type="http://schemas.openxmlformats.org/officeDocument/2006/relationships/notesSlide" Target="../notesSlides/notesSlide9.xml"/><Relationship Id="rId9" Type="http://schemas.openxmlformats.org/officeDocument/2006/relationships/image" Target="../media/image174.png"/><Relationship Id="rId14" Type="http://schemas.openxmlformats.org/officeDocument/2006/relationships/image" Target="../media/image179.jpeg"/><Relationship Id="rId22" Type="http://schemas.openxmlformats.org/officeDocument/2006/relationships/image" Target="../media/image187.png"/><Relationship Id="rId27" Type="http://schemas.openxmlformats.org/officeDocument/2006/relationships/image" Target="../media/image19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9.tiff"/><Relationship Id="rId13" Type="http://schemas.openxmlformats.org/officeDocument/2006/relationships/image" Target="../media/image203.png"/><Relationship Id="rId18" Type="http://schemas.microsoft.com/office/2007/relationships/hdphoto" Target="../media/hdphoto7.wdp"/><Relationship Id="rId3" Type="http://schemas.openxmlformats.org/officeDocument/2006/relationships/notesSlide" Target="../notesSlides/notesSlide10.xml"/><Relationship Id="rId21" Type="http://schemas.openxmlformats.org/officeDocument/2006/relationships/image" Target="../media/image208.png"/><Relationship Id="rId7" Type="http://schemas.openxmlformats.org/officeDocument/2006/relationships/image" Target="../media/image198.tiff"/><Relationship Id="rId12" Type="http://schemas.microsoft.com/office/2007/relationships/hdphoto" Target="../media/hdphoto4.wdp"/><Relationship Id="rId17" Type="http://schemas.openxmlformats.org/officeDocument/2006/relationships/image" Target="../media/image205.png"/><Relationship Id="rId2" Type="http://schemas.openxmlformats.org/officeDocument/2006/relationships/slideLayout" Target="../slideLayouts/slideLayout2.xml"/><Relationship Id="rId16" Type="http://schemas.microsoft.com/office/2007/relationships/hdphoto" Target="../media/hdphoto6.wdp"/><Relationship Id="rId20" Type="http://schemas.openxmlformats.org/officeDocument/2006/relationships/image" Target="../media/image207.tiff"/><Relationship Id="rId1" Type="http://schemas.openxmlformats.org/officeDocument/2006/relationships/themeOverride" Target="../theme/themeOverride1.xml"/><Relationship Id="rId6" Type="http://schemas.openxmlformats.org/officeDocument/2006/relationships/image" Target="../media/image197.tiff"/><Relationship Id="rId11" Type="http://schemas.openxmlformats.org/officeDocument/2006/relationships/image" Target="../media/image202.png"/><Relationship Id="rId5" Type="http://schemas.openxmlformats.org/officeDocument/2006/relationships/image" Target="../media/image196.tiff"/><Relationship Id="rId15" Type="http://schemas.openxmlformats.org/officeDocument/2006/relationships/image" Target="../media/image204.png"/><Relationship Id="rId10" Type="http://schemas.openxmlformats.org/officeDocument/2006/relationships/image" Target="../media/image201.png"/><Relationship Id="rId19" Type="http://schemas.openxmlformats.org/officeDocument/2006/relationships/image" Target="../media/image206.tiff"/><Relationship Id="rId4" Type="http://schemas.openxmlformats.org/officeDocument/2006/relationships/image" Target="../media/image195.png"/><Relationship Id="rId9" Type="http://schemas.openxmlformats.org/officeDocument/2006/relationships/image" Target="../media/image200.tiff"/><Relationship Id="rId14" Type="http://schemas.microsoft.com/office/2007/relationships/hdphoto" Target="../media/hdphoto5.wdp"/><Relationship Id="rId22" Type="http://schemas.openxmlformats.org/officeDocument/2006/relationships/image" Target="../media/image20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12" Type="http://schemas.openxmlformats.org/officeDocument/2006/relationships/image" Target="../media/image220.tiff"/><Relationship Id="rId2" Type="http://schemas.openxmlformats.org/officeDocument/2006/relationships/image" Target="../media/image210.tiff"/><Relationship Id="rId1" Type="http://schemas.openxmlformats.org/officeDocument/2006/relationships/slideLayout" Target="../slideLayouts/slideLayout13.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01.png"/><Relationship Id="rId1" Type="http://schemas.openxmlformats.org/officeDocument/2006/relationships/slideLayout" Target="../slideLayouts/slideLayout13.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9.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8.png"/></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sv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2" Type="http://schemas.openxmlformats.org/officeDocument/2006/relationships/notesSlide" Target="../notesSlides/notesSlide1.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30.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jpeg"/></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13.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37.jpg"/><Relationship Id="rId5" Type="http://schemas.openxmlformats.org/officeDocument/2006/relationships/image" Target="../media/image236.png"/><Relationship Id="rId4" Type="http://schemas.openxmlformats.org/officeDocument/2006/relationships/image" Target="../media/image2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0.png"/></Relationships>
</file>

<file path=ppt/slides/_rels/slide27.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248.jpeg"/><Relationship Id="rId18" Type="http://schemas.microsoft.com/office/2007/relationships/hdphoto" Target="../media/hdphoto15.wdp"/><Relationship Id="rId26" Type="http://schemas.openxmlformats.org/officeDocument/2006/relationships/image" Target="../media/image55.png"/><Relationship Id="rId3" Type="http://schemas.openxmlformats.org/officeDocument/2006/relationships/image" Target="../media/image242.png"/><Relationship Id="rId21" Type="http://schemas.openxmlformats.org/officeDocument/2006/relationships/image" Target="../media/image252.png"/><Relationship Id="rId7" Type="http://schemas.openxmlformats.org/officeDocument/2006/relationships/image" Target="../media/image246.jpeg"/><Relationship Id="rId12" Type="http://schemas.microsoft.com/office/2007/relationships/hdphoto" Target="../media/hdphoto11.wdp"/><Relationship Id="rId17" Type="http://schemas.openxmlformats.org/officeDocument/2006/relationships/image" Target="../media/image249.jpeg"/><Relationship Id="rId25" Type="http://schemas.openxmlformats.org/officeDocument/2006/relationships/image" Target="../media/image45.png"/><Relationship Id="rId2" Type="http://schemas.openxmlformats.org/officeDocument/2006/relationships/notesSlide" Target="../notesSlides/notesSlide16.xml"/><Relationship Id="rId16" Type="http://schemas.microsoft.com/office/2007/relationships/hdphoto" Target="../media/hdphoto14.wdp"/><Relationship Id="rId20" Type="http://schemas.openxmlformats.org/officeDocument/2006/relationships/image" Target="../media/image251.svg"/><Relationship Id="rId29" Type="http://schemas.openxmlformats.org/officeDocument/2006/relationships/image" Target="../media/image258.png"/><Relationship Id="rId1" Type="http://schemas.openxmlformats.org/officeDocument/2006/relationships/slideLayout" Target="../slideLayouts/slideLayout31.xml"/><Relationship Id="rId6" Type="http://schemas.openxmlformats.org/officeDocument/2006/relationships/image" Target="../media/image245.png"/><Relationship Id="rId11" Type="http://schemas.openxmlformats.org/officeDocument/2006/relationships/image" Target="../media/image247.jpeg"/><Relationship Id="rId24" Type="http://schemas.openxmlformats.org/officeDocument/2006/relationships/image" Target="../media/image255.svg"/><Relationship Id="rId5" Type="http://schemas.openxmlformats.org/officeDocument/2006/relationships/image" Target="../media/image244.png"/><Relationship Id="rId15" Type="http://schemas.microsoft.com/office/2007/relationships/hdphoto" Target="../media/hdphoto13.wdp"/><Relationship Id="rId23" Type="http://schemas.openxmlformats.org/officeDocument/2006/relationships/image" Target="../media/image254.png"/><Relationship Id="rId28" Type="http://schemas.openxmlformats.org/officeDocument/2006/relationships/image" Target="../media/image257.svg"/><Relationship Id="rId10" Type="http://schemas.microsoft.com/office/2007/relationships/hdphoto" Target="../media/hdphoto10.wdp"/><Relationship Id="rId19" Type="http://schemas.openxmlformats.org/officeDocument/2006/relationships/image" Target="../media/image250.png"/><Relationship Id="rId4" Type="http://schemas.openxmlformats.org/officeDocument/2006/relationships/image" Target="../media/image243.png"/><Relationship Id="rId9" Type="http://schemas.microsoft.com/office/2007/relationships/hdphoto" Target="../media/hdphoto9.wdp"/><Relationship Id="rId14" Type="http://schemas.microsoft.com/office/2007/relationships/hdphoto" Target="../media/hdphoto12.wdp"/><Relationship Id="rId22" Type="http://schemas.openxmlformats.org/officeDocument/2006/relationships/image" Target="../media/image253.svg"/><Relationship Id="rId27" Type="http://schemas.openxmlformats.org/officeDocument/2006/relationships/image" Target="../media/image256.png"/></Relationships>
</file>

<file path=ppt/slides/_rels/slide28.xml.rels><?xml version="1.0" encoding="UTF-8" standalone="yes"?>
<Relationships xmlns="http://schemas.openxmlformats.org/package/2006/relationships"><Relationship Id="rId3" Type="http://schemas.openxmlformats.org/officeDocument/2006/relationships/image" Target="../media/image259.tiff"/><Relationship Id="rId2" Type="http://schemas.openxmlformats.org/officeDocument/2006/relationships/image" Target="../media/image201.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2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 Id="rId9" Type="http://schemas.microsoft.com/office/2007/relationships/hdphoto" Target="../media/hdphoto3.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image" Target="../media/image260.png"/><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3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s>
</file>

<file path=ppt/slides/_rels/slide3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s>
</file>

<file path=ppt/slides/_rels/slide3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hyperlink" Target="https://www.gartner.com/document/4611199?ref=solrAll&amp;refval=404122894&amp;" TargetMode="External"/><Relationship Id="rId13" Type="http://schemas.openxmlformats.org/officeDocument/2006/relationships/hyperlink" Target="https://www.gartner.com/document/4854331?ref=solrAll&amp;refval=404122894&amp;" TargetMode="External"/><Relationship Id="rId3" Type="http://schemas.openxmlformats.org/officeDocument/2006/relationships/image" Target="../media/image14.png"/><Relationship Id="rId7" Type="http://schemas.openxmlformats.org/officeDocument/2006/relationships/image" Target="../media/image48.png"/><Relationship Id="rId12" Type="http://schemas.openxmlformats.org/officeDocument/2006/relationships/hyperlink" Target="https://www.gartner.com/document/4573399?ref=solrAll&amp;refval=404122894&amp;" TargetMode="External"/><Relationship Id="rId2" Type="http://schemas.openxmlformats.org/officeDocument/2006/relationships/notesSlide" Target="../notesSlides/notesSlide4.xml"/><Relationship Id="rId16" Type="http://schemas.openxmlformats.org/officeDocument/2006/relationships/hyperlink" Target="https://www.gartner.com/document/4538399?ref=solrAll&amp;refval=404122894&amp;" TargetMode="External"/><Relationship Id="rId1" Type="http://schemas.openxmlformats.org/officeDocument/2006/relationships/slideLayout" Target="../slideLayouts/slideLayout30.xml"/><Relationship Id="rId6" Type="http://schemas.openxmlformats.org/officeDocument/2006/relationships/image" Target="../media/image47.png"/><Relationship Id="rId11" Type="http://schemas.openxmlformats.org/officeDocument/2006/relationships/hyperlink" Target="https://www.gartner.com/document/4009116?ref=solrAll&amp;refval=404122894&amp;" TargetMode="External"/><Relationship Id="rId5" Type="http://schemas.openxmlformats.org/officeDocument/2006/relationships/image" Target="../media/image46.png"/><Relationship Id="rId15" Type="http://schemas.openxmlformats.org/officeDocument/2006/relationships/hyperlink" Target="https://www.gartner.com/document/4522199?ref=solrAll&amp;refval=404122894&amp;" TargetMode="External"/><Relationship Id="rId10" Type="http://schemas.openxmlformats.org/officeDocument/2006/relationships/hyperlink" Target="https://www.gartner.com/document/5085131?ref=solrAll&amp;refval=404122894&amp;" TargetMode="External"/><Relationship Id="rId4" Type="http://schemas.openxmlformats.org/officeDocument/2006/relationships/image" Target="../media/image45.png"/><Relationship Id="rId9" Type="http://schemas.openxmlformats.org/officeDocument/2006/relationships/hyperlink" Target="https://www.gartner.com/document/5222763?ref=solrAll&amp;refval=404122894&amp;" TargetMode="External"/><Relationship Id="rId14" Type="http://schemas.openxmlformats.org/officeDocument/2006/relationships/hyperlink" Target="https://www.gartner.com/document/4000067?ref=solrAll&amp;refval=404122894&amp;"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4.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jpeg"/><Relationship Id="rId39" Type="http://schemas.openxmlformats.org/officeDocument/2006/relationships/image" Target="../media/image86.png"/><Relationship Id="rId21" Type="http://schemas.openxmlformats.org/officeDocument/2006/relationships/image" Target="../media/image68.jpeg"/><Relationship Id="rId34" Type="http://schemas.openxmlformats.org/officeDocument/2006/relationships/image" Target="../media/image81.jpeg"/><Relationship Id="rId42" Type="http://schemas.openxmlformats.org/officeDocument/2006/relationships/image" Target="../media/image89.png"/><Relationship Id="rId47" Type="http://schemas.openxmlformats.org/officeDocument/2006/relationships/image" Target="../media/image94.png"/><Relationship Id="rId50" Type="http://schemas.openxmlformats.org/officeDocument/2006/relationships/image" Target="../media/image97.jpeg"/><Relationship Id="rId7" Type="http://schemas.openxmlformats.org/officeDocument/2006/relationships/slideLayout" Target="../slideLayouts/slideLayout30.xml"/><Relationship Id="rId2" Type="http://schemas.openxmlformats.org/officeDocument/2006/relationships/tags" Target="../tags/tag2.xml"/><Relationship Id="rId16" Type="http://schemas.openxmlformats.org/officeDocument/2006/relationships/image" Target="../media/image63.png"/><Relationship Id="rId29" Type="http://schemas.openxmlformats.org/officeDocument/2006/relationships/image" Target="../media/image76.png"/><Relationship Id="rId11" Type="http://schemas.openxmlformats.org/officeDocument/2006/relationships/image" Target="../media/image58.png"/><Relationship Id="rId24" Type="http://schemas.openxmlformats.org/officeDocument/2006/relationships/image" Target="../media/image71.jpeg"/><Relationship Id="rId32" Type="http://schemas.openxmlformats.org/officeDocument/2006/relationships/image" Target="../media/image79.png"/><Relationship Id="rId37" Type="http://schemas.openxmlformats.org/officeDocument/2006/relationships/image" Target="../media/image84.png"/><Relationship Id="rId40" Type="http://schemas.openxmlformats.org/officeDocument/2006/relationships/image" Target="../media/image87.png"/><Relationship Id="rId45" Type="http://schemas.openxmlformats.org/officeDocument/2006/relationships/image" Target="../media/image92.png"/><Relationship Id="rId5" Type="http://schemas.openxmlformats.org/officeDocument/2006/relationships/tags" Target="../tags/tag5.xml"/><Relationship Id="rId15" Type="http://schemas.openxmlformats.org/officeDocument/2006/relationships/image" Target="../media/image62.jpeg"/><Relationship Id="rId23" Type="http://schemas.openxmlformats.org/officeDocument/2006/relationships/image" Target="../media/image70.png"/><Relationship Id="rId28" Type="http://schemas.openxmlformats.org/officeDocument/2006/relationships/image" Target="../media/image75.jpeg"/><Relationship Id="rId36" Type="http://schemas.openxmlformats.org/officeDocument/2006/relationships/image" Target="../media/image83.jpeg"/><Relationship Id="rId49" Type="http://schemas.openxmlformats.org/officeDocument/2006/relationships/image" Target="../media/image96.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8.jpeg"/><Relationship Id="rId44" Type="http://schemas.openxmlformats.org/officeDocument/2006/relationships/image" Target="../media/image91.png"/><Relationship Id="rId4" Type="http://schemas.openxmlformats.org/officeDocument/2006/relationships/tags" Target="../tags/tag4.xml"/><Relationship Id="rId9" Type="http://schemas.openxmlformats.org/officeDocument/2006/relationships/image" Target="../media/image14.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 Id="rId43" Type="http://schemas.openxmlformats.org/officeDocument/2006/relationships/image" Target="../media/image90.png"/><Relationship Id="rId48" Type="http://schemas.openxmlformats.org/officeDocument/2006/relationships/image" Target="../media/image95.svg"/><Relationship Id="rId8" Type="http://schemas.openxmlformats.org/officeDocument/2006/relationships/notesSlide" Target="../notesSlides/notesSlide7.xml"/><Relationship Id="rId3" Type="http://schemas.openxmlformats.org/officeDocument/2006/relationships/tags" Target="../tags/tag3.xml"/><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image" Target="../media/image85.png"/><Relationship Id="rId46" Type="http://schemas.openxmlformats.org/officeDocument/2006/relationships/image" Target="../media/image93.png"/><Relationship Id="rId20" Type="http://schemas.openxmlformats.org/officeDocument/2006/relationships/image" Target="../media/image67.png"/><Relationship Id="rId41" Type="http://schemas.openxmlformats.org/officeDocument/2006/relationships/image" Target="../media/image88.png"/><Relationship Id="rId1" Type="http://schemas.openxmlformats.org/officeDocument/2006/relationships/tags" Target="../tags/tag1.xml"/><Relationship Id="rId6" Type="http://schemas.openxmlformats.org/officeDocument/2006/relationships/tags" Target="../tags/tag6.xml"/></Relationships>
</file>

<file path=ppt/slides/_rels/slide9.xml.rels><?xml version="1.0" encoding="UTF-8" standalone="yes"?>
<Relationships xmlns="http://schemas.openxmlformats.org/package/2006/relationships"><Relationship Id="rId26" Type="http://schemas.openxmlformats.org/officeDocument/2006/relationships/image" Target="../media/image118.png"/><Relationship Id="rId21" Type="http://schemas.openxmlformats.org/officeDocument/2006/relationships/image" Target="../media/image113.png"/><Relationship Id="rId42" Type="http://schemas.openxmlformats.org/officeDocument/2006/relationships/image" Target="../media/image134.jpeg"/><Relationship Id="rId47" Type="http://schemas.openxmlformats.org/officeDocument/2006/relationships/image" Target="../media/image139.png"/><Relationship Id="rId63" Type="http://schemas.openxmlformats.org/officeDocument/2006/relationships/image" Target="../media/image155.png"/><Relationship Id="rId68" Type="http://schemas.openxmlformats.org/officeDocument/2006/relationships/image" Target="../media/image160.jpeg"/><Relationship Id="rId16" Type="http://schemas.openxmlformats.org/officeDocument/2006/relationships/image" Target="../media/image10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37" Type="http://schemas.openxmlformats.org/officeDocument/2006/relationships/image" Target="../media/image129.png"/><Relationship Id="rId40" Type="http://schemas.openxmlformats.org/officeDocument/2006/relationships/image" Target="../media/image132.jpeg"/><Relationship Id="rId45" Type="http://schemas.openxmlformats.org/officeDocument/2006/relationships/image" Target="../media/image137.jpeg"/><Relationship Id="rId53" Type="http://schemas.openxmlformats.org/officeDocument/2006/relationships/image" Target="../media/image145.png"/><Relationship Id="rId58" Type="http://schemas.openxmlformats.org/officeDocument/2006/relationships/image" Target="../media/image150.png"/><Relationship Id="rId66" Type="http://schemas.openxmlformats.org/officeDocument/2006/relationships/image" Target="../media/image158.jpeg"/><Relationship Id="rId74" Type="http://schemas.openxmlformats.org/officeDocument/2006/relationships/image" Target="../media/image166.png"/><Relationship Id="rId79" Type="http://schemas.openxmlformats.org/officeDocument/2006/relationships/image" Target="../media/image169.png"/><Relationship Id="rId5" Type="http://schemas.openxmlformats.org/officeDocument/2006/relationships/image" Target="../media/image14.png"/><Relationship Id="rId61" Type="http://schemas.openxmlformats.org/officeDocument/2006/relationships/image" Target="../media/image153.png"/><Relationship Id="rId19" Type="http://schemas.openxmlformats.org/officeDocument/2006/relationships/image" Target="../media/image11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jpeg"/><Relationship Id="rId43" Type="http://schemas.openxmlformats.org/officeDocument/2006/relationships/image" Target="../media/image135.jpeg"/><Relationship Id="rId48" Type="http://schemas.openxmlformats.org/officeDocument/2006/relationships/image" Target="../media/image140.jpeg"/><Relationship Id="rId56" Type="http://schemas.openxmlformats.org/officeDocument/2006/relationships/image" Target="../media/image148.png"/><Relationship Id="rId64" Type="http://schemas.openxmlformats.org/officeDocument/2006/relationships/image" Target="../media/image156.png"/><Relationship Id="rId69" Type="http://schemas.openxmlformats.org/officeDocument/2006/relationships/image" Target="../media/image161.jpeg"/><Relationship Id="rId77" Type="http://schemas.openxmlformats.org/officeDocument/2006/relationships/image" Target="../media/image91.png"/><Relationship Id="rId8" Type="http://schemas.openxmlformats.org/officeDocument/2006/relationships/image" Target="../media/image100.png"/><Relationship Id="rId51" Type="http://schemas.openxmlformats.org/officeDocument/2006/relationships/image" Target="../media/image143.png"/><Relationship Id="rId72" Type="http://schemas.openxmlformats.org/officeDocument/2006/relationships/image" Target="../media/image164.png"/><Relationship Id="rId80" Type="http://schemas.openxmlformats.org/officeDocument/2006/relationships/image" Target="../media/image170.png"/><Relationship Id="rId3" Type="http://schemas.openxmlformats.org/officeDocument/2006/relationships/slideLayout" Target="../slideLayouts/slideLayout30.xml"/><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jpeg"/><Relationship Id="rId33" Type="http://schemas.openxmlformats.org/officeDocument/2006/relationships/image" Target="../media/image125.png"/><Relationship Id="rId38" Type="http://schemas.openxmlformats.org/officeDocument/2006/relationships/image" Target="../media/image130.jpeg"/><Relationship Id="rId46" Type="http://schemas.openxmlformats.org/officeDocument/2006/relationships/image" Target="../media/image138.png"/><Relationship Id="rId59" Type="http://schemas.openxmlformats.org/officeDocument/2006/relationships/image" Target="../media/image151.jpeg"/><Relationship Id="rId67" Type="http://schemas.openxmlformats.org/officeDocument/2006/relationships/image" Target="../media/image159.jpeg"/><Relationship Id="rId20" Type="http://schemas.openxmlformats.org/officeDocument/2006/relationships/image" Target="../media/image112.png"/><Relationship Id="rId41" Type="http://schemas.openxmlformats.org/officeDocument/2006/relationships/image" Target="../media/image133.png"/><Relationship Id="rId54" Type="http://schemas.openxmlformats.org/officeDocument/2006/relationships/image" Target="../media/image146.jpeg"/><Relationship Id="rId62" Type="http://schemas.openxmlformats.org/officeDocument/2006/relationships/image" Target="../media/image154.png"/><Relationship Id="rId70" Type="http://schemas.openxmlformats.org/officeDocument/2006/relationships/image" Target="../media/image162.png"/><Relationship Id="rId75" Type="http://schemas.openxmlformats.org/officeDocument/2006/relationships/image" Target="../media/image167.png"/><Relationship Id="rId1" Type="http://schemas.openxmlformats.org/officeDocument/2006/relationships/tags" Target="../tags/tag7.xml"/><Relationship Id="rId6" Type="http://schemas.openxmlformats.org/officeDocument/2006/relationships/image" Target="../media/image98.png"/><Relationship Id="rId15" Type="http://schemas.openxmlformats.org/officeDocument/2006/relationships/image" Target="../media/image107.png"/><Relationship Id="rId23" Type="http://schemas.openxmlformats.org/officeDocument/2006/relationships/image" Target="../media/image115.svg"/><Relationship Id="rId28" Type="http://schemas.openxmlformats.org/officeDocument/2006/relationships/image" Target="../media/image120.png"/><Relationship Id="rId36" Type="http://schemas.openxmlformats.org/officeDocument/2006/relationships/image" Target="../media/image128.png"/><Relationship Id="rId49" Type="http://schemas.openxmlformats.org/officeDocument/2006/relationships/image" Target="../media/image141.png"/><Relationship Id="rId57" Type="http://schemas.openxmlformats.org/officeDocument/2006/relationships/image" Target="../media/image149.jpeg"/><Relationship Id="rId10" Type="http://schemas.openxmlformats.org/officeDocument/2006/relationships/image" Target="../media/image102.png"/><Relationship Id="rId31" Type="http://schemas.openxmlformats.org/officeDocument/2006/relationships/image" Target="../media/image123.png"/><Relationship Id="rId44" Type="http://schemas.openxmlformats.org/officeDocument/2006/relationships/image" Target="../media/image136.jpeg"/><Relationship Id="rId52" Type="http://schemas.openxmlformats.org/officeDocument/2006/relationships/image" Target="../media/image144.jpeg"/><Relationship Id="rId60" Type="http://schemas.openxmlformats.org/officeDocument/2006/relationships/image" Target="../media/image152.png"/><Relationship Id="rId65" Type="http://schemas.openxmlformats.org/officeDocument/2006/relationships/image" Target="../media/image157.png"/><Relationship Id="rId73" Type="http://schemas.openxmlformats.org/officeDocument/2006/relationships/image" Target="../media/image165.png"/><Relationship Id="rId78" Type="http://schemas.openxmlformats.org/officeDocument/2006/relationships/image" Target="../media/image92.png"/><Relationship Id="rId4" Type="http://schemas.openxmlformats.org/officeDocument/2006/relationships/notesSlide" Target="../notesSlides/notesSlide8.xml"/><Relationship Id="rId9" Type="http://schemas.openxmlformats.org/officeDocument/2006/relationships/image" Target="../media/image101.png"/><Relationship Id="rId13" Type="http://schemas.openxmlformats.org/officeDocument/2006/relationships/image" Target="../media/image105.png"/><Relationship Id="rId18" Type="http://schemas.openxmlformats.org/officeDocument/2006/relationships/image" Target="../media/image110.png"/><Relationship Id="rId39" Type="http://schemas.openxmlformats.org/officeDocument/2006/relationships/image" Target="../media/image131.jpeg"/><Relationship Id="rId34" Type="http://schemas.openxmlformats.org/officeDocument/2006/relationships/image" Target="../media/image126.jpeg"/><Relationship Id="rId50" Type="http://schemas.openxmlformats.org/officeDocument/2006/relationships/image" Target="../media/image142.jpeg"/><Relationship Id="rId55" Type="http://schemas.openxmlformats.org/officeDocument/2006/relationships/image" Target="../media/image147.png"/><Relationship Id="rId76" Type="http://schemas.openxmlformats.org/officeDocument/2006/relationships/image" Target="../media/image168.png"/><Relationship Id="rId7" Type="http://schemas.openxmlformats.org/officeDocument/2006/relationships/image" Target="../media/image99.jpeg"/><Relationship Id="rId71" Type="http://schemas.openxmlformats.org/officeDocument/2006/relationships/image" Target="../media/image163.png"/><Relationship Id="rId2" Type="http://schemas.openxmlformats.org/officeDocument/2006/relationships/tags" Target="../tags/tag8.xml"/><Relationship Id="rId29" Type="http://schemas.openxmlformats.org/officeDocument/2006/relationships/image" Target="../media/image1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CAE83-0A63-A4CD-E4DF-2CA7CB080E75}"/>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C36C76EC-D5EA-4FA8-46AF-10D60533E9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0358" y="5822996"/>
            <a:ext cx="1980000" cy="435600"/>
          </a:xfrm>
          <a:prstGeom prst="rect">
            <a:avLst/>
          </a:prstGeom>
        </p:spPr>
      </p:pic>
      <p:pic>
        <p:nvPicPr>
          <p:cNvPr id="9" name="Graphic 8">
            <a:extLst>
              <a:ext uri="{FF2B5EF4-FFF2-40B4-BE49-F238E27FC236}">
                <a16:creationId xmlns:a16="http://schemas.microsoft.com/office/drawing/2014/main" id="{4DE56803-5F24-62AF-DDC9-D4121968D2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5568" y="5810264"/>
            <a:ext cx="1980000" cy="435600"/>
          </a:xfrm>
          <a:prstGeom prst="rect">
            <a:avLst/>
          </a:prstGeom>
        </p:spPr>
      </p:pic>
      <p:pic>
        <p:nvPicPr>
          <p:cNvPr id="4" name="Picture 3" descr="A blue text with a arrow&#10;&#10;AI-generated content may be incorrect.">
            <a:extLst>
              <a:ext uri="{FF2B5EF4-FFF2-40B4-BE49-F238E27FC236}">
                <a16:creationId xmlns:a16="http://schemas.microsoft.com/office/drawing/2014/main" id="{CDEB3636-139E-068D-9B3D-B3468A2240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358" y="235230"/>
            <a:ext cx="2823525" cy="1080000"/>
          </a:xfrm>
          <a:prstGeom prst="rect">
            <a:avLst/>
          </a:prstGeom>
        </p:spPr>
      </p:pic>
      <p:pic>
        <p:nvPicPr>
          <p:cNvPr id="1026" name="Picture 2" descr="A blue and white logo&#10;&#10;AI-generated content may be incorrect.">
            <a:extLst>
              <a:ext uri="{FF2B5EF4-FFF2-40B4-BE49-F238E27FC236}">
                <a16:creationId xmlns:a16="http://schemas.microsoft.com/office/drawing/2014/main" id="{B48D818B-3056-DE6F-A2E0-14EE19F75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358" y="5800364"/>
            <a:ext cx="2160000" cy="445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llage of different types of vehicles&#10;&#10;AI-generated content may be incorrect.">
            <a:extLst>
              <a:ext uri="{FF2B5EF4-FFF2-40B4-BE49-F238E27FC236}">
                <a16:creationId xmlns:a16="http://schemas.microsoft.com/office/drawing/2014/main" id="{530CAFEF-D196-3FB7-8993-0D173BF5C9CA}"/>
              </a:ext>
            </a:extLst>
          </p:cNvPr>
          <p:cNvPicPr>
            <a:picLocks noChangeAspect="1"/>
          </p:cNvPicPr>
          <p:nvPr/>
        </p:nvPicPr>
        <p:blipFill>
          <a:blip r:embed="rId8"/>
          <a:stretch>
            <a:fillRect/>
          </a:stretch>
        </p:blipFill>
        <p:spPr>
          <a:xfrm>
            <a:off x="6275260" y="51195"/>
            <a:ext cx="5852985" cy="5725298"/>
          </a:xfrm>
          <a:prstGeom prst="rect">
            <a:avLst/>
          </a:prstGeom>
        </p:spPr>
      </p:pic>
      <p:sp>
        <p:nvSpPr>
          <p:cNvPr id="5" name="Slide Number Placeholder 4">
            <a:extLst>
              <a:ext uri="{FF2B5EF4-FFF2-40B4-BE49-F238E27FC236}">
                <a16:creationId xmlns:a16="http://schemas.microsoft.com/office/drawing/2014/main" id="{EB1B02BF-DCC0-FDA7-86D6-26BA1221D3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BF230D-BDBC-4846-878C-DB3D0C5EBF40}" type="slidenum">
              <a:rPr kumimoji="0" lang="en-AU"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11BCB628-3FE9-0F74-98D5-A0DBF1E4A891}"/>
              </a:ext>
            </a:extLst>
          </p:cNvPr>
          <p:cNvSpPr txBox="1"/>
          <p:nvPr/>
        </p:nvSpPr>
        <p:spPr>
          <a:xfrm>
            <a:off x="380358" y="1540083"/>
            <a:ext cx="6069764" cy="3508653"/>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2200" b="1" i="0" u="none" strike="noStrike" kern="1200" cap="none" spc="0" normalizeH="0" baseline="0" noProof="0">
                <a:ln w="12700">
                  <a:noFill/>
                </a:ln>
                <a:solidFill>
                  <a:srgbClr val="0058D2"/>
                </a:solidFill>
                <a:effectLst/>
                <a:uLnTx/>
                <a:uFillTx/>
                <a:latin typeface="Optima"/>
                <a:ea typeface="+mn-ea"/>
                <a:cs typeface="Poppins" panose="00000500000000000000"/>
              </a:rPr>
              <a:t>Enterprise Master Data Management (MDM) </a:t>
            </a:r>
            <a:endParaRPr kumimoji="0" lang="en-US" altLang="en-US" sz="2200" b="1" i="0" u="none" strike="noStrike" kern="1200" cap="none" spc="0" normalizeH="0" baseline="0" noProof="0">
              <a:ln w="12700">
                <a:noFill/>
              </a:ln>
              <a:solidFill>
                <a:srgbClr val="0058D2"/>
              </a:solidFill>
              <a:effectLst/>
              <a:uLnTx/>
              <a:uFillTx/>
              <a:latin typeface="Optima"/>
              <a:ea typeface="+mn-ea"/>
              <a:cs typeface="Poppins" panose="0000050000000000000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2200" b="1" i="0" u="none" strike="noStrike" kern="1200" cap="none" spc="0" normalizeH="0" baseline="0" noProof="0">
                <a:ln w="12700">
                  <a:noFill/>
                </a:ln>
                <a:solidFill>
                  <a:srgbClr val="0058D2"/>
                </a:solidFill>
                <a:effectLst/>
                <a:uLnTx/>
                <a:uFillTx/>
                <a:latin typeface="Optima"/>
                <a:ea typeface="+mn-ea"/>
                <a:cs typeface="Poppins" panose="00000500000000000000"/>
              </a:rPr>
              <a:t>Governance Solution</a:t>
            </a:r>
            <a:endParaRPr kumimoji="1" lang="en-US" altLang="en-US" sz="2200" b="1" i="0" u="none" strike="noStrike" kern="1200" cap="none" spc="0" normalizeH="0" baseline="0" noProof="0">
              <a:ln w="12700">
                <a:noFill/>
              </a:ln>
              <a:solidFill>
                <a:srgbClr val="0058D2"/>
              </a:solidFill>
              <a:effectLst/>
              <a:uLnTx/>
              <a:uFillTx/>
              <a:latin typeface="Optima"/>
              <a:ea typeface="等线"/>
              <a:cs typeface="Poppins" panose="0000050000000000000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2200" b="1" i="0" u="none" strike="noStrike" kern="1200" cap="none" spc="0" normalizeH="0" baseline="0" noProof="0">
              <a:ln w="12700">
                <a:noFill/>
              </a:ln>
              <a:solidFill>
                <a:srgbClr val="0058D2"/>
              </a:solidFill>
              <a:effectLst/>
              <a:uLnTx/>
              <a:uFillTx/>
              <a:latin typeface="Optima"/>
              <a:ea typeface="等线"/>
              <a:cs typeface="Poppins" panose="0000050000000000000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2200" b="1" i="0" u="none" strike="noStrike" kern="1200" cap="none" spc="0" normalizeH="0" baseline="0" noProof="0">
              <a:ln w="12700">
                <a:noFill/>
              </a:ln>
              <a:solidFill>
                <a:srgbClr val="0058D2"/>
              </a:solidFill>
              <a:effectLst/>
              <a:uLnTx/>
              <a:uFillTx/>
              <a:latin typeface="Optima"/>
              <a:ea typeface="+mn-ea"/>
              <a:cs typeface="Poppins" panose="0000050000000000000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2200" b="1" i="0" u="none" strike="noStrike" kern="1200" cap="none" spc="0" normalizeH="0" baseline="0" noProof="0">
                <a:ln w="12700">
                  <a:noFill/>
                </a:ln>
                <a:solidFill>
                  <a:srgbClr val="0058D2"/>
                </a:solidFill>
                <a:effectLst/>
                <a:uLnTx/>
                <a:uFillTx/>
                <a:latin typeface="Optima"/>
                <a:ea typeface="+mn-ea"/>
                <a:cs typeface="Poppins" panose="00000500000000000000"/>
              </a:rPr>
              <a:t>Technical  Proposal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2200" b="1" i="0" u="none" strike="noStrike" kern="1200" cap="none" spc="0" normalizeH="0" baseline="0" noProof="0">
                <a:ln w="12700">
                  <a:noFill/>
                </a:ln>
                <a:solidFill>
                  <a:srgbClr val="0058D2"/>
                </a:solidFill>
                <a:effectLst/>
                <a:uLnTx/>
                <a:uFillTx/>
                <a:latin typeface="Optima"/>
                <a:ea typeface="+mn-ea"/>
                <a:cs typeface="Poppins" panose="0000050000000000000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2200" b="1" i="0" u="none" strike="noStrike" kern="1200" cap="none" spc="0" normalizeH="0" baseline="0" noProof="0">
                <a:ln w="12700">
                  <a:noFill/>
                </a:ln>
                <a:solidFill>
                  <a:srgbClr val="0058D2"/>
                </a:solidFill>
                <a:effectLst/>
                <a:uLnTx/>
                <a:uFillTx/>
                <a:latin typeface="Optima"/>
                <a:ea typeface="+mn-ea"/>
                <a:cs typeface="Poppins" panose="0000050000000000000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3200" b="1" i="0" u="none" strike="noStrike" kern="1200" cap="none" spc="0" normalizeH="0" baseline="0" noProof="0">
              <a:ln w="12700">
                <a:noFill/>
              </a:ln>
              <a:solidFill>
                <a:srgbClr val="000000"/>
              </a:solidFill>
              <a:effectLst/>
              <a:uLnTx/>
              <a:uFillTx/>
              <a:latin typeface="Optima" pitchFamily="2" charset="0"/>
              <a:ea typeface="等线" panose="02010600030101010101" pitchFamily="2" charset="-122"/>
              <a:cs typeface="Poppins" panose="0000050000000000000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3600" b="1" i="0" u="none" strike="noStrike" kern="1200" cap="none" spc="0" normalizeH="0" baseline="0" noProof="0">
              <a:ln>
                <a:noFill/>
              </a:ln>
              <a:solidFill>
                <a:srgbClr val="000000"/>
              </a:solidFill>
              <a:effectLst/>
              <a:uLnTx/>
              <a:uFillTx/>
              <a:latin typeface="Optima" panose="02000503060000020004"/>
              <a:ea typeface="等线" panose="02010600030101010101" pitchFamily="2" charset="-122"/>
              <a:cs typeface="+mn-cs"/>
            </a:endParaRPr>
          </a:p>
        </p:txBody>
      </p:sp>
      <p:pic>
        <p:nvPicPr>
          <p:cNvPr id="8" name="Picture 7">
            <a:extLst>
              <a:ext uri="{FF2B5EF4-FFF2-40B4-BE49-F238E27FC236}">
                <a16:creationId xmlns:a16="http://schemas.microsoft.com/office/drawing/2014/main" id="{5A9B1A20-AB49-4208-9E60-A2B94312BE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58476" y="3429000"/>
            <a:ext cx="1690814" cy="1738157"/>
          </a:xfrm>
          <a:prstGeom prst="rect">
            <a:avLst/>
          </a:prstGeom>
        </p:spPr>
      </p:pic>
    </p:spTree>
    <p:extLst>
      <p:ext uri="{BB962C8B-B14F-4D97-AF65-F5344CB8AC3E}">
        <p14:creationId xmlns:p14="http://schemas.microsoft.com/office/powerpoint/2010/main" val="336721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84E1C-EAA4-E23B-E1A3-1E33E749B177}"/>
            </a:ext>
          </a:extLst>
        </p:cNvPr>
        <p:cNvGrpSpPr/>
        <p:nvPr/>
      </p:nvGrpSpPr>
      <p:grpSpPr>
        <a:xfrm>
          <a:off x="0" y="0"/>
          <a:ext cx="0" cy="0"/>
          <a:chOff x="0" y="0"/>
          <a:chExt cx="0" cy="0"/>
        </a:xfrm>
      </p:grpSpPr>
      <p:sp>
        <p:nvSpPr>
          <p:cNvPr id="28" name="Date Placeholder 3">
            <a:extLst>
              <a:ext uri="{FF2B5EF4-FFF2-40B4-BE49-F238E27FC236}">
                <a16:creationId xmlns:a16="http://schemas.microsoft.com/office/drawing/2014/main" id="{A76C9D41-B3F6-15B0-E2E1-A88278B49AB8}"/>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29" name="Slide Number Placeholder 5">
            <a:extLst>
              <a:ext uri="{FF2B5EF4-FFF2-40B4-BE49-F238E27FC236}">
                <a16:creationId xmlns:a16="http://schemas.microsoft.com/office/drawing/2014/main" id="{5458CD40-85F0-21FF-D203-779BE63649F2}"/>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30" name="Footer Placeholder 4">
            <a:extLst>
              <a:ext uri="{FF2B5EF4-FFF2-40B4-BE49-F238E27FC236}">
                <a16:creationId xmlns:a16="http://schemas.microsoft.com/office/drawing/2014/main" id="{176C3428-09D9-F2C9-A8BE-C00535406E73}"/>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CA7212B4-56B9-B3E1-3A4E-E32E8A8FB7C1}"/>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pic>
        <p:nvPicPr>
          <p:cNvPr id="52" name="Picture 51">
            <a:extLst>
              <a:ext uri="{FF2B5EF4-FFF2-40B4-BE49-F238E27FC236}">
                <a16:creationId xmlns:a16="http://schemas.microsoft.com/office/drawing/2014/main" id="{7D38E7F0-6D53-A8B2-23E8-CF79BC3EA596}"/>
              </a:ext>
            </a:extLst>
          </p:cNvPr>
          <p:cNvPicPr>
            <a:picLocks noChangeAspect="1"/>
          </p:cNvPicPr>
          <p:nvPr/>
        </p:nvPicPr>
        <p:blipFill>
          <a:blip r:embed="rId5"/>
          <a:stretch>
            <a:fillRect/>
          </a:stretch>
        </p:blipFill>
        <p:spPr>
          <a:xfrm>
            <a:off x="11166485" y="0"/>
            <a:ext cx="986187" cy="360468"/>
          </a:xfrm>
          <a:prstGeom prst="rect">
            <a:avLst/>
          </a:prstGeom>
        </p:spPr>
      </p:pic>
      <p:sp>
        <p:nvSpPr>
          <p:cNvPr id="2" name="标题 1">
            <a:extLst>
              <a:ext uri="{FF2B5EF4-FFF2-40B4-BE49-F238E27FC236}">
                <a16:creationId xmlns:a16="http://schemas.microsoft.com/office/drawing/2014/main" id="{1B70EE13-A648-EB6C-3136-8ED0FA4C429C}"/>
              </a:ext>
            </a:extLst>
          </p:cNvPr>
          <p:cNvSpPr txBox="1"/>
          <p:nvPr/>
        </p:nvSpPr>
        <p:spPr>
          <a:xfrm>
            <a:off x="813103" y="223301"/>
            <a:ext cx="10865851" cy="468000"/>
          </a:xfrm>
          <a:prstGeom prst="rect">
            <a:avLst/>
          </a:prstGeom>
          <a:noFill/>
          <a:ln>
            <a:noFill/>
          </a:ln>
        </p:spPr>
        <p:txBody>
          <a:bodyPr vert="horz" wrap="square" lIns="0" tIns="0" rIns="0" bIns="0" rtlCol="0" anchor="ct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panose="02000503060000020004"/>
                <a:ea typeface="+mn-ea"/>
                <a:cs typeface="Arial"/>
              </a:rPr>
              <a:t>PiLog Industry Experience (3/3)</a:t>
            </a:r>
          </a:p>
        </p:txBody>
      </p:sp>
      <p:cxnSp>
        <p:nvCxnSpPr>
          <p:cNvPr id="6" name="Straight Connector 5">
            <a:extLst>
              <a:ext uri="{FF2B5EF4-FFF2-40B4-BE49-F238E27FC236}">
                <a16:creationId xmlns:a16="http://schemas.microsoft.com/office/drawing/2014/main" id="{046CD5E4-3D17-E773-FED5-F101A7A0B754}"/>
              </a:ext>
            </a:extLst>
          </p:cNvPr>
          <p:cNvCxnSpPr/>
          <p:nvPr/>
        </p:nvCxnSpPr>
        <p:spPr>
          <a:xfrm>
            <a:off x="8393552" y="3540646"/>
            <a:ext cx="3383342" cy="0"/>
          </a:xfrm>
          <a:prstGeom prst="line">
            <a:avLst/>
          </a:prstGeom>
          <a:noFill/>
          <a:ln w="19050" cap="flat" cmpd="sng" algn="ctr">
            <a:solidFill>
              <a:sysClr val="window" lastClr="FFFFFF"/>
            </a:solidFill>
            <a:prstDash val="solid"/>
            <a:miter lim="800000"/>
          </a:ln>
          <a:effectLst/>
        </p:spPr>
      </p:cxnSp>
      <p:cxnSp>
        <p:nvCxnSpPr>
          <p:cNvPr id="7" name="Straight Connector 6">
            <a:extLst>
              <a:ext uri="{FF2B5EF4-FFF2-40B4-BE49-F238E27FC236}">
                <a16:creationId xmlns:a16="http://schemas.microsoft.com/office/drawing/2014/main" id="{AF66582B-4CE0-F4B5-E2F4-9C1175B91D9A}"/>
              </a:ext>
            </a:extLst>
          </p:cNvPr>
          <p:cNvCxnSpPr/>
          <p:nvPr/>
        </p:nvCxnSpPr>
        <p:spPr>
          <a:xfrm>
            <a:off x="8390306" y="4033386"/>
            <a:ext cx="3383342" cy="0"/>
          </a:xfrm>
          <a:prstGeom prst="line">
            <a:avLst/>
          </a:prstGeom>
          <a:noFill/>
          <a:ln w="19050" cap="flat" cmpd="sng" algn="ctr">
            <a:solidFill>
              <a:sysClr val="window" lastClr="FFFFFF"/>
            </a:solidFill>
            <a:prstDash val="solid"/>
            <a:miter lim="800000"/>
          </a:ln>
          <a:effectLst/>
        </p:spPr>
      </p:cxnSp>
      <p:sp>
        <p:nvSpPr>
          <p:cNvPr id="8" name="Rectangle 7">
            <a:extLst>
              <a:ext uri="{FF2B5EF4-FFF2-40B4-BE49-F238E27FC236}">
                <a16:creationId xmlns:a16="http://schemas.microsoft.com/office/drawing/2014/main" id="{C9E20045-C4EC-8417-5DE1-F58E9F368707}"/>
              </a:ext>
            </a:extLst>
          </p:cNvPr>
          <p:cNvSpPr/>
          <p:nvPr/>
        </p:nvSpPr>
        <p:spPr>
          <a:xfrm>
            <a:off x="468168" y="851762"/>
            <a:ext cx="278572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Travel &amp; Transport</a:t>
            </a:r>
          </a:p>
        </p:txBody>
      </p:sp>
      <p:sp>
        <p:nvSpPr>
          <p:cNvPr id="9" name="Rounded Rectangle 60">
            <a:extLst>
              <a:ext uri="{FF2B5EF4-FFF2-40B4-BE49-F238E27FC236}">
                <a16:creationId xmlns:a16="http://schemas.microsoft.com/office/drawing/2014/main" id="{AD6D2300-357F-92E6-8D6D-53E2F60F283F}"/>
              </a:ext>
            </a:extLst>
          </p:cNvPr>
          <p:cNvSpPr/>
          <p:nvPr>
            <p:custDataLst>
              <p:tags r:id="rId1"/>
            </p:custDataLst>
          </p:nvPr>
        </p:nvSpPr>
        <p:spPr>
          <a:xfrm>
            <a:off x="530482" y="1274740"/>
            <a:ext cx="10975198" cy="1384318"/>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0" name="Picture 6">
            <a:extLst>
              <a:ext uri="{FF2B5EF4-FFF2-40B4-BE49-F238E27FC236}">
                <a16:creationId xmlns:a16="http://schemas.microsoft.com/office/drawing/2014/main" id="{14037C3E-EC7E-0277-283E-253EBA0ED98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6320" y="1343087"/>
            <a:ext cx="823056" cy="5291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9FC949C3-D7EE-3A60-3A59-B3CB5CA3048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70233" y="2040496"/>
            <a:ext cx="1660873" cy="4502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Riyadh Airports Company - Wikipedia">
            <a:extLst>
              <a:ext uri="{FF2B5EF4-FFF2-40B4-BE49-F238E27FC236}">
                <a16:creationId xmlns:a16="http://schemas.microsoft.com/office/drawing/2014/main" id="{87914CF5-451C-C0FD-EDC5-B212BA6E47B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17460" y="1401642"/>
            <a:ext cx="1297305" cy="43941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Datei:Dubai World Central Al Maktoum ...">
            <a:extLst>
              <a:ext uri="{FF2B5EF4-FFF2-40B4-BE49-F238E27FC236}">
                <a16:creationId xmlns:a16="http://schemas.microsoft.com/office/drawing/2014/main" id="{461ADEA4-8741-FE4E-D43C-BB197DC6792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029333" y="1643968"/>
            <a:ext cx="728527" cy="9566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Saudi Arabia railways">
            <a:extLst>
              <a:ext uri="{FF2B5EF4-FFF2-40B4-BE49-F238E27FC236}">
                <a16:creationId xmlns:a16="http://schemas.microsoft.com/office/drawing/2014/main" id="{F516214B-08BF-D2E3-B948-7CF49A933236}"/>
              </a:ext>
            </a:extLst>
          </p:cNvPr>
          <p:cNvPicPr>
            <a:picLocks noChangeAspect="1"/>
          </p:cNvPicPr>
          <p:nvPr/>
        </p:nvPicPr>
        <p:blipFill>
          <a:blip r:embed="rId10"/>
          <a:stretch>
            <a:fillRect/>
          </a:stretch>
        </p:blipFill>
        <p:spPr>
          <a:xfrm>
            <a:off x="4878640" y="1408823"/>
            <a:ext cx="1058302" cy="587108"/>
          </a:xfrm>
          <a:prstGeom prst="rect">
            <a:avLst/>
          </a:prstGeom>
        </p:spPr>
      </p:pic>
      <p:pic>
        <p:nvPicPr>
          <p:cNvPr id="16" name="Picture 15" descr="transnet">
            <a:extLst>
              <a:ext uri="{FF2B5EF4-FFF2-40B4-BE49-F238E27FC236}">
                <a16:creationId xmlns:a16="http://schemas.microsoft.com/office/drawing/2014/main" id="{E83310D6-02EA-CCE6-F0B2-BAACEF6231C8}"/>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a:xfrm>
            <a:off x="7193679" y="1348921"/>
            <a:ext cx="1064292" cy="665273"/>
          </a:xfrm>
          <a:prstGeom prst="rect">
            <a:avLst/>
          </a:prstGeom>
        </p:spPr>
      </p:pic>
      <p:pic>
        <p:nvPicPr>
          <p:cNvPr id="17" name="Picture 16" descr="British Aerospace">
            <a:extLst>
              <a:ext uri="{FF2B5EF4-FFF2-40B4-BE49-F238E27FC236}">
                <a16:creationId xmlns:a16="http://schemas.microsoft.com/office/drawing/2014/main" id="{45838DF6-8637-9746-50E3-65094D3CC96D}"/>
              </a:ext>
            </a:extLst>
          </p:cNvPr>
          <p:cNvPicPr>
            <a:picLocks noChangeAspect="1"/>
          </p:cNvPicPr>
          <p:nvPr/>
        </p:nvPicPr>
        <p:blipFill>
          <a:blip r:embed="rId12"/>
          <a:stretch>
            <a:fillRect/>
          </a:stretch>
        </p:blipFill>
        <p:spPr>
          <a:xfrm>
            <a:off x="8815658" y="1315356"/>
            <a:ext cx="665746" cy="657224"/>
          </a:xfrm>
          <a:prstGeom prst="rect">
            <a:avLst/>
          </a:prstGeom>
        </p:spPr>
      </p:pic>
      <p:pic>
        <p:nvPicPr>
          <p:cNvPr id="18" name="Picture 17" descr="Adani ports &amp; logistics">
            <a:extLst>
              <a:ext uri="{FF2B5EF4-FFF2-40B4-BE49-F238E27FC236}">
                <a16:creationId xmlns:a16="http://schemas.microsoft.com/office/drawing/2014/main" id="{F777DF47-6FB8-6B43-C808-6FC10AD88D80}"/>
              </a:ext>
            </a:extLst>
          </p:cNvPr>
          <p:cNvPicPr>
            <a:picLocks noChangeAspect="1"/>
          </p:cNvPicPr>
          <p:nvPr/>
        </p:nvPicPr>
        <p:blipFill>
          <a:blip r:embed="rId13">
            <a:extLst>
              <a:ext uri="{28A0092B-C50C-407E-A947-70E740481C1C}">
                <a14:useLocalDpi xmlns:a14="http://schemas.microsoft.com/office/drawing/2010/main"/>
              </a:ext>
            </a:extLst>
          </a:blip>
          <a:srcRect l="6621" t="14171" r="9468" b="16522"/>
          <a:stretch/>
        </p:blipFill>
        <p:spPr>
          <a:xfrm>
            <a:off x="6070725" y="1872193"/>
            <a:ext cx="861061" cy="711200"/>
          </a:xfrm>
          <a:prstGeom prst="rect">
            <a:avLst/>
          </a:prstGeom>
        </p:spPr>
      </p:pic>
      <p:pic>
        <p:nvPicPr>
          <p:cNvPr id="19" name="Picture 18" descr="admiralty shipyards">
            <a:extLst>
              <a:ext uri="{FF2B5EF4-FFF2-40B4-BE49-F238E27FC236}">
                <a16:creationId xmlns:a16="http://schemas.microsoft.com/office/drawing/2014/main" id="{5975C664-7241-4400-3850-DD274019EE3E}"/>
              </a:ext>
            </a:extLst>
          </p:cNvPr>
          <p:cNvPicPr>
            <a:picLocks noChangeAspect="1"/>
          </p:cNvPicPr>
          <p:nvPr/>
        </p:nvPicPr>
        <p:blipFill>
          <a:blip r:embed="rId14">
            <a:extLst>
              <a:ext uri="{28A0092B-C50C-407E-A947-70E740481C1C}">
                <a14:useLocalDpi xmlns:a14="http://schemas.microsoft.com/office/drawing/2010/main"/>
              </a:ext>
            </a:extLst>
          </a:blip>
          <a:srcRect/>
          <a:stretch/>
        </p:blipFill>
        <p:spPr>
          <a:xfrm>
            <a:off x="7809720" y="1856551"/>
            <a:ext cx="793750" cy="768350"/>
          </a:xfrm>
          <a:prstGeom prst="rect">
            <a:avLst/>
          </a:prstGeom>
        </p:spPr>
      </p:pic>
      <p:pic>
        <p:nvPicPr>
          <p:cNvPr id="20" name="Picture 19" descr="South African Navy">
            <a:extLst>
              <a:ext uri="{FF2B5EF4-FFF2-40B4-BE49-F238E27FC236}">
                <a16:creationId xmlns:a16="http://schemas.microsoft.com/office/drawing/2014/main" id="{5466ED4E-BF07-9A2E-E5B9-8274FE1C57B8}"/>
              </a:ext>
            </a:extLst>
          </p:cNvPr>
          <p:cNvPicPr>
            <a:picLocks noChangeAspect="1"/>
          </p:cNvPicPr>
          <p:nvPr/>
        </p:nvPicPr>
        <p:blipFill>
          <a:blip r:embed="rId15"/>
          <a:stretch>
            <a:fillRect/>
          </a:stretch>
        </p:blipFill>
        <p:spPr>
          <a:xfrm>
            <a:off x="9615698" y="1784643"/>
            <a:ext cx="793750" cy="782595"/>
          </a:xfrm>
          <a:prstGeom prst="rect">
            <a:avLst/>
          </a:prstGeom>
        </p:spPr>
      </p:pic>
      <p:pic>
        <p:nvPicPr>
          <p:cNvPr id="21" name="Picture 8">
            <a:extLst>
              <a:ext uri="{FF2B5EF4-FFF2-40B4-BE49-F238E27FC236}">
                <a16:creationId xmlns:a16="http://schemas.microsoft.com/office/drawing/2014/main" id="{46357C95-220C-1CB0-B1CC-DDC733746741}"/>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777472" y="1966899"/>
            <a:ext cx="794314" cy="4933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Port of Fujairah | LinkedIn">
            <a:extLst>
              <a:ext uri="{FF2B5EF4-FFF2-40B4-BE49-F238E27FC236}">
                <a16:creationId xmlns:a16="http://schemas.microsoft.com/office/drawing/2014/main" id="{EA04150E-2D37-8F9E-B102-40716029E5A2}"/>
              </a:ext>
            </a:extLst>
          </p:cNvPr>
          <p:cNvPicPr>
            <a:picLocks noChangeAspect="1" noChangeArrowheads="1"/>
          </p:cNvPicPr>
          <p:nvPr/>
        </p:nvPicPr>
        <p:blipFill rotWithShape="1">
          <a:blip r:embed="rId17">
            <a:extLst>
              <a:ext uri="{28A0092B-C50C-407E-A947-70E740481C1C}">
                <a14:useLocalDpi xmlns:a14="http://schemas.microsoft.com/office/drawing/2010/main"/>
              </a:ext>
            </a:extLst>
          </a:blip>
          <a:srcRect/>
          <a:stretch/>
        </p:blipFill>
        <p:spPr bwMode="auto">
          <a:xfrm>
            <a:off x="10692957" y="1402473"/>
            <a:ext cx="627395" cy="98037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41">
            <a:extLst>
              <a:ext uri="{FF2B5EF4-FFF2-40B4-BE49-F238E27FC236}">
                <a16:creationId xmlns:a16="http://schemas.microsoft.com/office/drawing/2014/main" id="{7CFB785D-96CB-7CCA-E2C5-2C66CD22526B}"/>
              </a:ext>
            </a:extLst>
          </p:cNvPr>
          <p:cNvSpPr/>
          <p:nvPr>
            <p:custDataLst>
              <p:tags r:id="rId2"/>
            </p:custDataLst>
          </p:nvPr>
        </p:nvSpPr>
        <p:spPr>
          <a:xfrm>
            <a:off x="569753" y="3167421"/>
            <a:ext cx="10932807" cy="1549453"/>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AD">
            <a:extLst>
              <a:ext uri="{FF2B5EF4-FFF2-40B4-BE49-F238E27FC236}">
                <a16:creationId xmlns:a16="http://schemas.microsoft.com/office/drawing/2014/main" id="{E283429A-BDDA-EDB5-09D4-1C8B318DA3AC}"/>
              </a:ext>
            </a:extLst>
          </p:cNvPr>
          <p:cNvPicPr>
            <a:picLocks noChangeAspect="1"/>
          </p:cNvPicPr>
          <p:nvPr/>
        </p:nvPicPr>
        <p:blipFill>
          <a:blip r:embed="rId18">
            <a:extLst>
              <a:ext uri="{28A0092B-C50C-407E-A947-70E740481C1C}">
                <a14:useLocalDpi xmlns:a14="http://schemas.microsoft.com/office/drawing/2010/main"/>
              </a:ext>
            </a:extLst>
          </a:blip>
          <a:srcRect/>
          <a:stretch>
            <a:fillRect/>
          </a:stretch>
        </p:blipFill>
        <p:spPr>
          <a:xfrm>
            <a:off x="735490" y="3226476"/>
            <a:ext cx="821690" cy="289560"/>
          </a:xfrm>
          <a:prstGeom prst="rect">
            <a:avLst/>
          </a:prstGeom>
        </p:spPr>
      </p:pic>
      <p:pic>
        <p:nvPicPr>
          <p:cNvPr id="25" name="Picture 24" descr="eskom logo">
            <a:extLst>
              <a:ext uri="{FF2B5EF4-FFF2-40B4-BE49-F238E27FC236}">
                <a16:creationId xmlns:a16="http://schemas.microsoft.com/office/drawing/2014/main" id="{9A34FF33-AFC2-92B8-61B2-7B3A04185BB0}"/>
              </a:ext>
            </a:extLst>
          </p:cNvPr>
          <p:cNvPicPr>
            <a:picLocks noChangeAspect="1"/>
          </p:cNvPicPr>
          <p:nvPr/>
        </p:nvPicPr>
        <p:blipFill>
          <a:blip r:embed="rId19">
            <a:extLst>
              <a:ext uri="{28A0092B-C50C-407E-A947-70E740481C1C}">
                <a14:useLocalDpi xmlns:a14="http://schemas.microsoft.com/office/drawing/2010/main"/>
              </a:ext>
            </a:extLst>
          </a:blip>
          <a:srcRect l="4579" t="15279" r="7502" b="23416"/>
          <a:stretch/>
        </p:blipFill>
        <p:spPr>
          <a:xfrm>
            <a:off x="8151578" y="3319027"/>
            <a:ext cx="883351" cy="238928"/>
          </a:xfrm>
          <a:prstGeom prst="rect">
            <a:avLst/>
          </a:prstGeom>
        </p:spPr>
      </p:pic>
      <p:pic>
        <p:nvPicPr>
          <p:cNvPr id="26" name="Picture 25" descr="CLP-India">
            <a:extLst>
              <a:ext uri="{FF2B5EF4-FFF2-40B4-BE49-F238E27FC236}">
                <a16:creationId xmlns:a16="http://schemas.microsoft.com/office/drawing/2014/main" id="{77042DAE-37A3-BEC3-4656-751352AD4201}"/>
              </a:ext>
            </a:extLst>
          </p:cNvPr>
          <p:cNvPicPr>
            <a:picLocks noChangeAspect="1"/>
          </p:cNvPicPr>
          <p:nvPr/>
        </p:nvPicPr>
        <p:blipFill>
          <a:blip r:embed="rId20">
            <a:extLst>
              <a:ext uri="{28A0092B-C50C-407E-A947-70E740481C1C}">
                <a14:useLocalDpi xmlns:a14="http://schemas.microsoft.com/office/drawing/2010/main"/>
              </a:ext>
            </a:extLst>
          </a:blip>
          <a:srcRect/>
          <a:stretch>
            <a:fillRect/>
          </a:stretch>
        </p:blipFill>
        <p:spPr>
          <a:xfrm>
            <a:off x="2222930" y="3301390"/>
            <a:ext cx="1140460" cy="369331"/>
          </a:xfrm>
          <a:prstGeom prst="snip1Rect">
            <a:avLst/>
          </a:prstGeom>
        </p:spPr>
      </p:pic>
      <p:pic>
        <p:nvPicPr>
          <p:cNvPr id="27" name="Picture 26" descr="MARA">
            <a:extLst>
              <a:ext uri="{FF2B5EF4-FFF2-40B4-BE49-F238E27FC236}">
                <a16:creationId xmlns:a16="http://schemas.microsoft.com/office/drawing/2014/main" id="{14C4D67F-1EB9-E3FE-6C96-6253B4E8273C}"/>
              </a:ext>
            </a:extLst>
          </p:cNvPr>
          <p:cNvPicPr>
            <a:picLocks noChangeAspect="1"/>
          </p:cNvPicPr>
          <p:nvPr/>
        </p:nvPicPr>
        <p:blipFill>
          <a:blip r:embed="rId21"/>
          <a:stretch>
            <a:fillRect/>
          </a:stretch>
        </p:blipFill>
        <p:spPr>
          <a:xfrm>
            <a:off x="4993577" y="4055470"/>
            <a:ext cx="907415" cy="405765"/>
          </a:xfrm>
          <a:prstGeom prst="rect">
            <a:avLst/>
          </a:prstGeom>
        </p:spPr>
      </p:pic>
      <p:pic>
        <p:nvPicPr>
          <p:cNvPr id="32" name="Picture 31" descr="شعار_شركة_المياه_الوطنية_2021 (1)">
            <a:extLst>
              <a:ext uri="{FF2B5EF4-FFF2-40B4-BE49-F238E27FC236}">
                <a16:creationId xmlns:a16="http://schemas.microsoft.com/office/drawing/2014/main" id="{4CFF7DEB-0485-B135-A286-4313CAB3FCAB}"/>
              </a:ext>
            </a:extLst>
          </p:cNvPr>
          <p:cNvPicPr>
            <a:picLocks noChangeAspect="1"/>
          </p:cNvPicPr>
          <p:nvPr/>
        </p:nvPicPr>
        <p:blipFill>
          <a:blip r:embed="rId22">
            <a:extLst>
              <a:ext uri="{28A0092B-C50C-407E-A947-70E740481C1C}">
                <a14:useLocalDpi xmlns:a14="http://schemas.microsoft.com/office/drawing/2010/main"/>
              </a:ext>
            </a:extLst>
          </a:blip>
          <a:srcRect b="13238"/>
          <a:stretch/>
        </p:blipFill>
        <p:spPr>
          <a:xfrm>
            <a:off x="2968687" y="3742796"/>
            <a:ext cx="1108219" cy="831290"/>
          </a:xfrm>
          <a:prstGeom prst="rect">
            <a:avLst/>
          </a:prstGeom>
        </p:spPr>
      </p:pic>
      <p:pic>
        <p:nvPicPr>
          <p:cNvPr id="33" name="Picture 12" descr="TAQA Transmission">
            <a:extLst>
              <a:ext uri="{FF2B5EF4-FFF2-40B4-BE49-F238E27FC236}">
                <a16:creationId xmlns:a16="http://schemas.microsoft.com/office/drawing/2014/main" id="{0ABDD11A-73A5-DE0D-28D4-3A077767BA9F}"/>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4324729" y="3252594"/>
            <a:ext cx="1059300" cy="4803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3A590D87-4D0F-D03F-1390-B18238520EF8}"/>
              </a:ext>
            </a:extLst>
          </p:cNvPr>
          <p:cNvPicPr>
            <a:picLocks noChangeAspect="1"/>
          </p:cNvPicPr>
          <p:nvPr/>
        </p:nvPicPr>
        <p:blipFill>
          <a:blip r:embed="rId24"/>
          <a:stretch>
            <a:fillRect/>
          </a:stretch>
        </p:blipFill>
        <p:spPr>
          <a:xfrm>
            <a:off x="1191042" y="3816319"/>
            <a:ext cx="899023" cy="724046"/>
          </a:xfrm>
          <a:prstGeom prst="rect">
            <a:avLst/>
          </a:prstGeom>
        </p:spPr>
      </p:pic>
      <p:pic>
        <p:nvPicPr>
          <p:cNvPr id="35" name="Picture 56" descr="District Cooling Firm Emicool Unveils ...">
            <a:extLst>
              <a:ext uri="{FF2B5EF4-FFF2-40B4-BE49-F238E27FC236}">
                <a16:creationId xmlns:a16="http://schemas.microsoft.com/office/drawing/2014/main" id="{222DF491-F3D4-095C-69AC-A2E036DB0422}"/>
              </a:ext>
            </a:extLst>
          </p:cNvPr>
          <p:cNvPicPr>
            <a:picLocks noChangeAspect="1" noChangeArrowheads="1"/>
          </p:cNvPicPr>
          <p:nvPr/>
        </p:nvPicPr>
        <p:blipFill rotWithShape="1">
          <a:blip r:embed="rId25">
            <a:extLst>
              <a:ext uri="{28A0092B-C50C-407E-A947-70E740481C1C}">
                <a14:useLocalDpi xmlns:a14="http://schemas.microsoft.com/office/drawing/2010/main"/>
              </a:ext>
            </a:extLst>
          </a:blip>
          <a:srcRect l="5716" t="39482" r="4502" b="36282"/>
          <a:stretch/>
        </p:blipFill>
        <p:spPr bwMode="auto">
          <a:xfrm>
            <a:off x="6147879" y="3278179"/>
            <a:ext cx="1461647" cy="26256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40C58540-D295-FFD2-D6CE-3E61C9932D32}"/>
              </a:ext>
            </a:extLst>
          </p:cNvPr>
          <p:cNvSpPr/>
          <p:nvPr/>
        </p:nvSpPr>
        <p:spPr>
          <a:xfrm>
            <a:off x="463347" y="2842217"/>
            <a:ext cx="258017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Utilities</a:t>
            </a:r>
          </a:p>
        </p:txBody>
      </p:sp>
      <p:pic>
        <p:nvPicPr>
          <p:cNvPr id="37" name="Picture 48" descr="About Enec. | Energy &amp; Utilities">
            <a:extLst>
              <a:ext uri="{FF2B5EF4-FFF2-40B4-BE49-F238E27FC236}">
                <a16:creationId xmlns:a16="http://schemas.microsoft.com/office/drawing/2014/main" id="{04F0CEAD-B37F-B657-88E7-8C7BA0AEFCEC}"/>
              </a:ext>
            </a:extLst>
          </p:cNvPr>
          <p:cNvPicPr>
            <a:picLocks noChangeAspect="1" noChangeArrowheads="1"/>
          </p:cNvPicPr>
          <p:nvPr/>
        </p:nvPicPr>
        <p:blipFill rotWithShape="1">
          <a:blip r:embed="rId26">
            <a:extLst>
              <a:ext uri="{28A0092B-C50C-407E-A947-70E740481C1C}">
                <a14:useLocalDpi xmlns:a14="http://schemas.microsoft.com/office/drawing/2010/main"/>
              </a:ext>
            </a:extLst>
          </a:blip>
          <a:srcRect/>
          <a:stretch/>
        </p:blipFill>
        <p:spPr bwMode="auto">
          <a:xfrm>
            <a:off x="9576981" y="3273884"/>
            <a:ext cx="1599830" cy="3458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8" descr="Nawah Energy Company Information">
            <a:extLst>
              <a:ext uri="{FF2B5EF4-FFF2-40B4-BE49-F238E27FC236}">
                <a16:creationId xmlns:a16="http://schemas.microsoft.com/office/drawing/2014/main" id="{F61A7A1B-DA12-D854-A58B-D80C253EDA39}"/>
              </a:ext>
            </a:extLst>
          </p:cNvPr>
          <p:cNvPicPr>
            <a:picLocks noChangeAspect="1" noChangeArrowheads="1"/>
          </p:cNvPicPr>
          <p:nvPr/>
        </p:nvPicPr>
        <p:blipFill rotWithShape="1">
          <a:blip r:embed="rId27">
            <a:extLst>
              <a:ext uri="{28A0092B-C50C-407E-A947-70E740481C1C}">
                <a14:useLocalDpi xmlns:a14="http://schemas.microsoft.com/office/drawing/2010/main"/>
              </a:ext>
            </a:extLst>
          </a:blip>
          <a:srcRect/>
          <a:stretch/>
        </p:blipFill>
        <p:spPr bwMode="auto">
          <a:xfrm>
            <a:off x="6878702" y="3827222"/>
            <a:ext cx="742503" cy="8100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United Energy Pakistan Limited">
            <a:extLst>
              <a:ext uri="{FF2B5EF4-FFF2-40B4-BE49-F238E27FC236}">
                <a16:creationId xmlns:a16="http://schemas.microsoft.com/office/drawing/2014/main" id="{AD2E4584-0F8E-476F-0031-51BB931891D9}"/>
              </a:ext>
            </a:extLst>
          </p:cNvPr>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8533018" y="3779574"/>
            <a:ext cx="742503" cy="69882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2" descr="Teaser Platform | Company Summary Page - Kuwait Energy ...">
            <a:extLst>
              <a:ext uri="{FF2B5EF4-FFF2-40B4-BE49-F238E27FC236}">
                <a16:creationId xmlns:a16="http://schemas.microsoft.com/office/drawing/2014/main" id="{F75B0BBA-6477-207C-074B-68D512FF3851}"/>
              </a:ext>
            </a:extLst>
          </p:cNvPr>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9994100" y="3796863"/>
            <a:ext cx="1019620" cy="76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136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D3A99-C7A6-48AF-E66A-90EF2D95F6B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4101894-6568-962B-B71A-F63322B0BE7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6" name="Slide Number Placeholder 5">
            <a:extLst>
              <a:ext uri="{FF2B5EF4-FFF2-40B4-BE49-F238E27FC236}">
                <a16:creationId xmlns:a16="http://schemas.microsoft.com/office/drawing/2014/main" id="{68CA6D46-8DFB-D5A8-4BCA-DF535D97CB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8" name="Title 4">
            <a:extLst>
              <a:ext uri="{FF2B5EF4-FFF2-40B4-BE49-F238E27FC236}">
                <a16:creationId xmlns:a16="http://schemas.microsoft.com/office/drawing/2014/main" id="{F5D3760B-BF26-43D1-BB9D-92AD6AB33DDE}"/>
              </a:ext>
            </a:extLst>
          </p:cNvPr>
          <p:cNvSpPr txBox="1">
            <a:spLocks/>
          </p:cNvSpPr>
          <p:nvPr/>
        </p:nvSpPr>
        <p:spPr>
          <a:xfrm>
            <a:off x="700419" y="246602"/>
            <a:ext cx="1033485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Data &amp; Analytics Governance – Organizational Strategy</a:t>
            </a:r>
          </a:p>
        </p:txBody>
      </p:sp>
      <p:sp>
        <p:nvSpPr>
          <p:cNvPr id="9" name="Footer Placeholder 4">
            <a:extLst>
              <a:ext uri="{FF2B5EF4-FFF2-40B4-BE49-F238E27FC236}">
                <a16:creationId xmlns:a16="http://schemas.microsoft.com/office/drawing/2014/main" id="{520E9659-C0AE-D108-D063-E468657CCC3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C45CA37E-B7D1-EF57-5CF1-09542C72356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grpSp>
        <p:nvGrpSpPr>
          <p:cNvPr id="3" name="Group 2">
            <a:extLst>
              <a:ext uri="{FF2B5EF4-FFF2-40B4-BE49-F238E27FC236}">
                <a16:creationId xmlns:a16="http://schemas.microsoft.com/office/drawing/2014/main" id="{4D2DC3B2-2E37-20DB-3B62-87BABEC6554A}"/>
              </a:ext>
            </a:extLst>
          </p:cNvPr>
          <p:cNvGrpSpPr/>
          <p:nvPr/>
        </p:nvGrpSpPr>
        <p:grpSpPr>
          <a:xfrm>
            <a:off x="5731237" y="592006"/>
            <a:ext cx="2161676" cy="3353509"/>
            <a:chOff x="3983933" y="2595771"/>
            <a:chExt cx="2161676" cy="3353509"/>
          </a:xfrm>
          <a:effectLst>
            <a:outerShdw blurRad="50800" dist="38100" dir="3600000" algn="t" rotWithShape="0">
              <a:prstClr val="black">
                <a:alpha val="40000"/>
              </a:prstClr>
            </a:outerShdw>
          </a:effectLst>
        </p:grpSpPr>
        <p:sp>
          <p:nvSpPr>
            <p:cNvPr id="5" name="Freeform 6">
              <a:extLst>
                <a:ext uri="{FF2B5EF4-FFF2-40B4-BE49-F238E27FC236}">
                  <a16:creationId xmlns:a16="http://schemas.microsoft.com/office/drawing/2014/main" id="{EC7363AC-5FB8-AA48-3A34-C296FCD2182E}"/>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 name="Freeform 8">
              <a:extLst>
                <a:ext uri="{FF2B5EF4-FFF2-40B4-BE49-F238E27FC236}">
                  <a16:creationId xmlns:a16="http://schemas.microsoft.com/office/drawing/2014/main" id="{ACCB74BC-AA3C-6ACD-E321-71296452D797}"/>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10" name="Freeform 57">
              <a:extLst>
                <a:ext uri="{FF2B5EF4-FFF2-40B4-BE49-F238E27FC236}">
                  <a16:creationId xmlns:a16="http://schemas.microsoft.com/office/drawing/2014/main" id="{B0DA2636-3115-299D-A6A2-E9BFB1936406}"/>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11" name="Freeform 58">
              <a:extLst>
                <a:ext uri="{FF2B5EF4-FFF2-40B4-BE49-F238E27FC236}">
                  <a16:creationId xmlns:a16="http://schemas.microsoft.com/office/drawing/2014/main" id="{D4662412-6AE9-4609-242A-5928436EFDC8}"/>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12" name="Freeform 59">
              <a:extLst>
                <a:ext uri="{FF2B5EF4-FFF2-40B4-BE49-F238E27FC236}">
                  <a16:creationId xmlns:a16="http://schemas.microsoft.com/office/drawing/2014/main" id="{CD6FF891-EC8C-FCCF-B8C9-63DECC6ACA55}"/>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13" name="Freeform 60">
              <a:extLst>
                <a:ext uri="{FF2B5EF4-FFF2-40B4-BE49-F238E27FC236}">
                  <a16:creationId xmlns:a16="http://schemas.microsoft.com/office/drawing/2014/main" id="{75159455-4133-94FC-B366-5C2FA4733618}"/>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grpSp>
      <p:grpSp>
        <p:nvGrpSpPr>
          <p:cNvPr id="14" name="Group 13">
            <a:extLst>
              <a:ext uri="{FF2B5EF4-FFF2-40B4-BE49-F238E27FC236}">
                <a16:creationId xmlns:a16="http://schemas.microsoft.com/office/drawing/2014/main" id="{5D4AA269-AA31-FC2C-BDC0-B0D131D8FA8D}"/>
              </a:ext>
            </a:extLst>
          </p:cNvPr>
          <p:cNvGrpSpPr/>
          <p:nvPr/>
        </p:nvGrpSpPr>
        <p:grpSpPr>
          <a:xfrm>
            <a:off x="3815635" y="2106839"/>
            <a:ext cx="2161676" cy="3113268"/>
            <a:chOff x="6038943" y="1672514"/>
            <a:chExt cx="2161676" cy="3113268"/>
          </a:xfrm>
          <a:effectLst>
            <a:outerShdw blurRad="50800" dist="38100" dir="3600000" algn="t" rotWithShape="0">
              <a:prstClr val="black">
                <a:alpha val="40000"/>
              </a:prstClr>
            </a:outerShdw>
          </a:effectLst>
        </p:grpSpPr>
        <p:sp>
          <p:nvSpPr>
            <p:cNvPr id="15" name="Freeform 5">
              <a:extLst>
                <a:ext uri="{FF2B5EF4-FFF2-40B4-BE49-F238E27FC236}">
                  <a16:creationId xmlns:a16="http://schemas.microsoft.com/office/drawing/2014/main" id="{0B42B5DD-F4FC-E9FC-7BEE-EEF13321AF38}"/>
                </a:ext>
              </a:extLst>
            </p:cNvPr>
            <p:cNvSpPr>
              <a:spLocks/>
            </p:cNvSpPr>
            <p:nvPr/>
          </p:nvSpPr>
          <p:spPr bwMode="auto">
            <a:xfrm>
              <a:off x="6038943" y="1986116"/>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16" name="Freeform 7">
              <a:extLst>
                <a:ext uri="{FF2B5EF4-FFF2-40B4-BE49-F238E27FC236}">
                  <a16:creationId xmlns:a16="http://schemas.microsoft.com/office/drawing/2014/main" id="{91DAF678-8D4A-A777-4E99-9951BCD10717}"/>
                </a:ext>
              </a:extLst>
            </p:cNvPr>
            <p:cNvSpPr>
              <a:spLocks/>
            </p:cNvSpPr>
            <p:nvPr/>
          </p:nvSpPr>
          <p:spPr bwMode="auto">
            <a:xfrm>
              <a:off x="6061664" y="1672514"/>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accent2">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grpSp>
      <p:grpSp>
        <p:nvGrpSpPr>
          <p:cNvPr id="17" name="Group 16">
            <a:extLst>
              <a:ext uri="{FF2B5EF4-FFF2-40B4-BE49-F238E27FC236}">
                <a16:creationId xmlns:a16="http://schemas.microsoft.com/office/drawing/2014/main" id="{E0D7DF6B-F51A-3076-BEA2-3B83DF0EA7D0}"/>
              </a:ext>
            </a:extLst>
          </p:cNvPr>
          <p:cNvGrpSpPr/>
          <p:nvPr/>
        </p:nvGrpSpPr>
        <p:grpSpPr>
          <a:xfrm>
            <a:off x="700419" y="1642958"/>
            <a:ext cx="2669216" cy="528069"/>
            <a:chOff x="1188386" y="1218246"/>
            <a:chExt cx="1822679" cy="360593"/>
          </a:xfrm>
        </p:grpSpPr>
        <p:sp>
          <p:nvSpPr>
            <p:cNvPr id="18" name="Freeform 2">
              <a:extLst>
                <a:ext uri="{FF2B5EF4-FFF2-40B4-BE49-F238E27FC236}">
                  <a16:creationId xmlns:a16="http://schemas.microsoft.com/office/drawing/2014/main" id="{6E103096-08A9-BD09-09C7-696066D5DEFF}"/>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rgbClr val="FEFFFF"/>
            </a:solidFill>
            <a:ln w="9525" cap="rnd" cmpd="sng" algn="ctr">
              <a:solidFill>
                <a:schemeClr val="accent2"/>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1200" cap="none" spc="0" normalizeH="0" baseline="0" noProof="0">
                  <a:ln>
                    <a:noFill/>
                  </a:ln>
                  <a:solidFill>
                    <a:srgbClr val="C00000"/>
                  </a:solidFill>
                  <a:effectLst/>
                  <a:uLnTx/>
                  <a:uFillTx/>
                  <a:latin typeface="Optima" charset="0"/>
                  <a:ea typeface="+mn-ea"/>
                  <a:cs typeface="+mn-cs"/>
                </a:rPr>
                <a:t>Consolidation &amp;  Collaboration</a:t>
              </a:r>
            </a:p>
          </p:txBody>
        </p:sp>
        <p:grpSp>
          <p:nvGrpSpPr>
            <p:cNvPr id="19" name="Group 18">
              <a:extLst>
                <a:ext uri="{FF2B5EF4-FFF2-40B4-BE49-F238E27FC236}">
                  <a16:creationId xmlns:a16="http://schemas.microsoft.com/office/drawing/2014/main" id="{09E40526-6C25-9BDF-5BAC-2EC0E7010334}"/>
                </a:ext>
              </a:extLst>
            </p:cNvPr>
            <p:cNvGrpSpPr/>
            <p:nvPr/>
          </p:nvGrpSpPr>
          <p:grpSpPr>
            <a:xfrm>
              <a:off x="1188386" y="1218246"/>
              <a:ext cx="360593" cy="360593"/>
              <a:chOff x="1523394" y="1379788"/>
              <a:chExt cx="360593" cy="360593"/>
            </a:xfrm>
          </p:grpSpPr>
          <p:sp>
            <p:nvSpPr>
              <p:cNvPr id="20" name="Oval 19">
                <a:extLst>
                  <a:ext uri="{FF2B5EF4-FFF2-40B4-BE49-F238E27FC236}">
                    <a16:creationId xmlns:a16="http://schemas.microsoft.com/office/drawing/2014/main" id="{7DE9E89E-EBC3-A0BE-B468-74D7E9D7C667}"/>
                  </a:ext>
                </a:extLst>
              </p:cNvPr>
              <p:cNvSpPr/>
              <p:nvPr/>
            </p:nvSpPr>
            <p:spPr>
              <a:xfrm>
                <a:off x="1523394" y="1379788"/>
                <a:ext cx="360593" cy="360593"/>
              </a:xfrm>
              <a:prstGeom prst="ellipse">
                <a:avLst/>
              </a:prstGeom>
              <a:solidFill>
                <a:schemeClr val="accent2">
                  <a:lumMod val="20000"/>
                  <a:lumOff val="80000"/>
                </a:schemeClr>
              </a:solidFill>
              <a:ln w="12700" cap="flat" cmpd="sng" algn="ctr">
                <a:solidFill>
                  <a:schemeClr val="accent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ED7D31"/>
                  </a:solidFill>
                  <a:effectLst/>
                  <a:uLnTx/>
                  <a:uFillTx/>
                  <a:latin typeface="Optima" panose="02000503060000020004" pitchFamily="2" charset="0"/>
                  <a:ea typeface="+mn-ea"/>
                  <a:cs typeface="+mn-cs"/>
                </a:endParaRPr>
              </a:p>
            </p:txBody>
          </p:sp>
          <p:sp>
            <p:nvSpPr>
              <p:cNvPr id="21" name="TextBox 20">
                <a:extLst>
                  <a:ext uri="{FF2B5EF4-FFF2-40B4-BE49-F238E27FC236}">
                    <a16:creationId xmlns:a16="http://schemas.microsoft.com/office/drawing/2014/main" id="{66CA0D20-BF2E-20DC-52FF-693D15BD67AD}"/>
                  </a:ext>
                </a:extLst>
              </p:cNvPr>
              <p:cNvSpPr txBox="1"/>
              <p:nvPr/>
            </p:nvSpPr>
            <p:spPr>
              <a:xfrm>
                <a:off x="1543433"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Optima" charset="0"/>
                    <a:ea typeface="+mn-ea"/>
                    <a:cs typeface="+mn-cs"/>
                  </a:rPr>
                  <a:t>1</a:t>
                </a:r>
                <a:endParaRPr kumimoji="0" lang="en-US" sz="1400" b="1" i="0" u="none" strike="noStrike" kern="0" cap="none" spc="0" normalizeH="0" baseline="0" noProof="0">
                  <a:ln>
                    <a:noFill/>
                  </a:ln>
                  <a:solidFill>
                    <a:srgbClr val="ED7D31"/>
                  </a:solidFill>
                  <a:effectLst/>
                  <a:uLnTx/>
                  <a:uFillTx/>
                  <a:latin typeface="Optima" panose="02000503060000020004" pitchFamily="2" charset="0"/>
                  <a:ea typeface="+mn-ea"/>
                  <a:cs typeface="+mn-cs"/>
                </a:endParaRPr>
              </a:p>
            </p:txBody>
          </p:sp>
        </p:grpSp>
      </p:grpSp>
      <p:cxnSp>
        <p:nvCxnSpPr>
          <p:cNvPr id="22" name="Connector: Elbow 38">
            <a:extLst>
              <a:ext uri="{FF2B5EF4-FFF2-40B4-BE49-F238E27FC236}">
                <a16:creationId xmlns:a16="http://schemas.microsoft.com/office/drawing/2014/main" id="{36921C3F-C781-8148-BBF0-B289CBD93C9F}"/>
              </a:ext>
            </a:extLst>
          </p:cNvPr>
          <p:cNvCxnSpPr>
            <a:cxnSpLocks/>
          </p:cNvCxnSpPr>
          <p:nvPr/>
        </p:nvCxnSpPr>
        <p:spPr>
          <a:xfrm rot="10800000">
            <a:off x="3392357" y="1854557"/>
            <a:ext cx="697889" cy="442131"/>
          </a:xfrm>
          <a:prstGeom prst="bentConnector3">
            <a:avLst>
              <a:gd name="adj1" fmla="val 467"/>
            </a:avLst>
          </a:prstGeom>
          <a:noFill/>
          <a:ln w="9525" cap="rnd" cmpd="sng" algn="ctr">
            <a:solidFill>
              <a:schemeClr val="accent2"/>
            </a:solidFill>
            <a:prstDash val="solid"/>
            <a:miter lim="800000"/>
            <a:headEnd type="oval"/>
            <a:tailEnd type="oval"/>
          </a:ln>
          <a:effectLst/>
        </p:spPr>
      </p:cxnSp>
      <p:sp>
        <p:nvSpPr>
          <p:cNvPr id="23" name="TextBox 22">
            <a:extLst>
              <a:ext uri="{FF2B5EF4-FFF2-40B4-BE49-F238E27FC236}">
                <a16:creationId xmlns:a16="http://schemas.microsoft.com/office/drawing/2014/main" id="{B5906CCD-6ECE-334A-308B-515A66EECB1F}"/>
              </a:ext>
            </a:extLst>
          </p:cNvPr>
          <p:cNvSpPr txBox="1"/>
          <p:nvPr/>
        </p:nvSpPr>
        <p:spPr>
          <a:xfrm>
            <a:off x="855090" y="2247439"/>
            <a:ext cx="2811049" cy="2978188"/>
          </a:xfrm>
          <a:prstGeom prst="rect">
            <a:avLst/>
          </a:prstGeom>
          <a:noFill/>
        </p:spPr>
        <p:txBody>
          <a:bodyPr wrap="square" rtlCol="0">
            <a:spAutoFit/>
          </a:bodyPr>
          <a:lstStyle/>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400" b="1" i="0" u="none" strike="noStrike" kern="1200" cap="none" spc="0" normalizeH="0" baseline="0" noProof="0">
                <a:ln>
                  <a:noFill/>
                </a:ln>
                <a:solidFill>
                  <a:srgbClr val="C00000"/>
                </a:solidFill>
                <a:effectLst/>
                <a:uLnTx/>
                <a:uFillTx/>
                <a:latin typeface="Optima" charset="0"/>
                <a:ea typeface="+mn-ea"/>
                <a:cs typeface="+mn-cs"/>
              </a:rPr>
              <a:t>Acquire/Collect the data from various sources /systems /landscapes</a:t>
            </a: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300" b="1" i="0" u="none" strike="noStrike" kern="1200" cap="none" spc="0" normalizeH="0" baseline="0" noProof="0">
              <a:ln>
                <a:noFill/>
              </a:ln>
              <a:solidFill>
                <a:srgbClr val="ED7D31"/>
              </a:solidFill>
              <a:effectLst/>
              <a:uLnTx/>
              <a:uFillTx/>
              <a:latin typeface="Optima" charset="0"/>
              <a:ea typeface="+mn-ea"/>
              <a:cs typeface="+mn-cs"/>
            </a:endParaRP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400" b="1" i="0" u="none" strike="noStrike" kern="1200" cap="none" spc="0" normalizeH="0" baseline="0" noProof="0">
                <a:ln>
                  <a:noFill/>
                </a:ln>
                <a:solidFill>
                  <a:srgbClr val="C00000"/>
                </a:solidFill>
                <a:effectLst/>
                <a:uLnTx/>
                <a:uFillTx/>
                <a:latin typeface="Optima" charset="0"/>
                <a:ea typeface="+mn-ea"/>
                <a:cs typeface="+mn-cs"/>
              </a:rPr>
              <a:t>Standardize / Harmonize the datasets using Industry-specific standards &amp; taxonomies</a:t>
            </a: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300" b="1" i="0" u="none" strike="noStrike" kern="1200" cap="none" spc="0" normalizeH="0" baseline="0" noProof="0">
              <a:ln>
                <a:noFill/>
              </a:ln>
              <a:solidFill>
                <a:srgbClr val="ED7D31"/>
              </a:solidFill>
              <a:effectLst/>
              <a:uLnTx/>
              <a:uFillTx/>
              <a:latin typeface="Optima" charset="0"/>
              <a:ea typeface="+mn-ea"/>
              <a:cs typeface="+mn-cs"/>
            </a:endParaRP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400" b="1" i="0" u="none" strike="noStrike" kern="1200" cap="none" spc="0" normalizeH="0" baseline="0" noProof="0">
                <a:ln>
                  <a:noFill/>
                </a:ln>
                <a:solidFill>
                  <a:srgbClr val="C00000"/>
                </a:solidFill>
                <a:effectLst/>
                <a:uLnTx/>
                <a:uFillTx/>
                <a:latin typeface="Optima" charset="0"/>
                <a:ea typeface="+mn-ea"/>
                <a:cs typeface="+mn-cs"/>
              </a:rPr>
              <a:t>Establish the Single Version Of Truth [SVOT]</a:t>
            </a: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300" b="1" i="0" u="none" strike="noStrike" kern="1200" cap="none" spc="0" normalizeH="0" baseline="0" noProof="0">
              <a:ln>
                <a:noFill/>
              </a:ln>
              <a:solidFill>
                <a:srgbClr val="ED7D31"/>
              </a:solidFill>
              <a:effectLst/>
              <a:uLnTx/>
              <a:uFillTx/>
              <a:latin typeface="Optima" charset="0"/>
              <a:ea typeface="+mn-ea"/>
              <a:cs typeface="+mn-cs"/>
            </a:endParaRP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400" b="1" i="0" u="none" strike="noStrike" kern="1200" cap="none" spc="0" normalizeH="0" baseline="0" noProof="0">
                <a:ln>
                  <a:noFill/>
                </a:ln>
                <a:solidFill>
                  <a:srgbClr val="C00000"/>
                </a:solidFill>
                <a:effectLst/>
                <a:uLnTx/>
                <a:uFillTx/>
                <a:latin typeface="Optima" charset="0"/>
                <a:ea typeface="+mn-ea"/>
                <a:cs typeface="+mn-cs"/>
              </a:rPr>
              <a:t>Design &amp; Establish the intelligent processes to address the newly generated /change records</a:t>
            </a:r>
          </a:p>
        </p:txBody>
      </p:sp>
      <p:grpSp>
        <p:nvGrpSpPr>
          <p:cNvPr id="24" name="Group 23">
            <a:extLst>
              <a:ext uri="{FF2B5EF4-FFF2-40B4-BE49-F238E27FC236}">
                <a16:creationId xmlns:a16="http://schemas.microsoft.com/office/drawing/2014/main" id="{15252F12-6CFA-4055-FC30-7FB2CA5E0BF5}"/>
              </a:ext>
            </a:extLst>
          </p:cNvPr>
          <p:cNvGrpSpPr/>
          <p:nvPr/>
        </p:nvGrpSpPr>
        <p:grpSpPr>
          <a:xfrm>
            <a:off x="8408632" y="997345"/>
            <a:ext cx="2658069" cy="528069"/>
            <a:chOff x="1218842" y="1218246"/>
            <a:chExt cx="1815067" cy="360593"/>
          </a:xfrm>
        </p:grpSpPr>
        <p:sp>
          <p:nvSpPr>
            <p:cNvPr id="25" name="Freeform 20">
              <a:extLst>
                <a:ext uri="{FF2B5EF4-FFF2-40B4-BE49-F238E27FC236}">
                  <a16:creationId xmlns:a16="http://schemas.microsoft.com/office/drawing/2014/main" id="{E1BFC293-6F98-8898-8E81-41E4FAEDD21A}"/>
                </a:ext>
              </a:extLst>
            </p:cNvPr>
            <p:cNvSpPr/>
            <p:nvPr/>
          </p:nvSpPr>
          <p:spPr bwMode="gray">
            <a:xfrm>
              <a:off x="1550054"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rgbClr val="FEFFFF"/>
            </a:solidFill>
            <a:ln w="9525" cap="rnd" cmpd="sng" algn="ctr">
              <a:solidFill>
                <a:schemeClr val="accent3">
                  <a:lumMod val="50000"/>
                </a:schemeClr>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500" b="1" i="0" u="none" strike="noStrike" kern="1200" cap="none" spc="0" normalizeH="0" baseline="0" noProof="0">
                  <a:ln>
                    <a:noFill/>
                  </a:ln>
                  <a:solidFill>
                    <a:srgbClr val="A5A5A5">
                      <a:lumMod val="50000"/>
                    </a:srgbClr>
                  </a:solidFill>
                  <a:effectLst/>
                  <a:uLnTx/>
                  <a:uFillTx/>
                  <a:latin typeface="Optima" charset="0"/>
                  <a:ea typeface="+mn-ea"/>
                  <a:cs typeface="+mn-cs"/>
                </a:rPr>
                <a:t>   Analytics &amp;           Business Performance</a:t>
              </a:r>
            </a:p>
          </p:txBody>
        </p:sp>
        <p:grpSp>
          <p:nvGrpSpPr>
            <p:cNvPr id="26" name="Group 25">
              <a:extLst>
                <a:ext uri="{FF2B5EF4-FFF2-40B4-BE49-F238E27FC236}">
                  <a16:creationId xmlns:a16="http://schemas.microsoft.com/office/drawing/2014/main" id="{9D26BC6D-6435-A465-85CD-638F789EBB9A}"/>
                </a:ext>
              </a:extLst>
            </p:cNvPr>
            <p:cNvGrpSpPr/>
            <p:nvPr/>
          </p:nvGrpSpPr>
          <p:grpSpPr>
            <a:xfrm>
              <a:off x="1218842" y="1218246"/>
              <a:ext cx="360593" cy="360593"/>
              <a:chOff x="1553850" y="1379788"/>
              <a:chExt cx="360593" cy="360593"/>
            </a:xfrm>
          </p:grpSpPr>
          <p:sp>
            <p:nvSpPr>
              <p:cNvPr id="27" name="Oval 26">
                <a:extLst>
                  <a:ext uri="{FF2B5EF4-FFF2-40B4-BE49-F238E27FC236}">
                    <a16:creationId xmlns:a16="http://schemas.microsoft.com/office/drawing/2014/main" id="{4A8F5CE8-D44B-0590-A8D9-D2856BC114FF}"/>
                  </a:ext>
                </a:extLst>
              </p:cNvPr>
              <p:cNvSpPr/>
              <p:nvPr/>
            </p:nvSpPr>
            <p:spPr>
              <a:xfrm>
                <a:off x="1553850" y="1379788"/>
                <a:ext cx="360593" cy="360593"/>
              </a:xfrm>
              <a:prstGeom prst="ellipse">
                <a:avLst/>
              </a:prstGeom>
              <a:solidFill>
                <a:schemeClr val="accent3">
                  <a:lumMod val="20000"/>
                  <a:lumOff val="80000"/>
                </a:schemeClr>
              </a:solidFill>
              <a:ln w="12700"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Optima" panose="02000503060000020004" pitchFamily="2" charset="0"/>
                  <a:ea typeface="+mn-ea"/>
                  <a:cs typeface="+mn-cs"/>
                </a:endParaRPr>
              </a:p>
            </p:txBody>
          </p:sp>
          <p:sp>
            <p:nvSpPr>
              <p:cNvPr id="28" name="TextBox 27">
                <a:extLst>
                  <a:ext uri="{FF2B5EF4-FFF2-40B4-BE49-F238E27FC236}">
                    <a16:creationId xmlns:a16="http://schemas.microsoft.com/office/drawing/2014/main" id="{DF4AE508-F512-B03F-1956-92491FD01B97}"/>
                  </a:ext>
                </a:extLst>
              </p:cNvPr>
              <p:cNvSpPr txBox="1"/>
              <p:nvPr/>
            </p:nvSpPr>
            <p:spPr>
              <a:xfrm>
                <a:off x="1566277"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A5A5A5">
                        <a:lumMod val="50000"/>
                      </a:srgbClr>
                    </a:solidFill>
                    <a:effectLst/>
                    <a:uLnTx/>
                    <a:uFillTx/>
                    <a:latin typeface="Optima" panose="02000503060000020004" pitchFamily="2" charset="0"/>
                    <a:ea typeface="+mn-ea"/>
                    <a:cs typeface="+mn-cs"/>
                  </a:rPr>
                  <a:t>3</a:t>
                </a:r>
              </a:p>
            </p:txBody>
          </p:sp>
        </p:grpSp>
      </p:grpSp>
      <p:sp>
        <p:nvSpPr>
          <p:cNvPr id="29" name="TextBox 28">
            <a:extLst>
              <a:ext uri="{FF2B5EF4-FFF2-40B4-BE49-F238E27FC236}">
                <a16:creationId xmlns:a16="http://schemas.microsoft.com/office/drawing/2014/main" id="{0D7D471F-D9C0-CBD0-3381-63D1634CCA4B}"/>
              </a:ext>
            </a:extLst>
          </p:cNvPr>
          <p:cNvSpPr txBox="1"/>
          <p:nvPr/>
        </p:nvSpPr>
        <p:spPr>
          <a:xfrm>
            <a:off x="8850428" y="1546070"/>
            <a:ext cx="2779167" cy="1823576"/>
          </a:xfrm>
          <a:prstGeom prst="rect">
            <a:avLst/>
          </a:prstGeom>
          <a:noFill/>
        </p:spPr>
        <p:txBody>
          <a:bodyPr wrap="square" rtlCol="0">
            <a:spAutoFit/>
          </a:bodyPr>
          <a:lstStyle/>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a:ln>
                  <a:noFill/>
                </a:ln>
                <a:solidFill>
                  <a:srgbClr val="A5A5A5">
                    <a:lumMod val="50000"/>
                  </a:srgbClr>
                </a:solidFill>
                <a:effectLst/>
                <a:uLnTx/>
                <a:uFillTx/>
                <a:latin typeface="Optima" charset="0"/>
                <a:ea typeface="+mn-ea"/>
                <a:cs typeface="+mn-cs"/>
              </a:rPr>
              <a:t>Establish the Digital Analytics platform</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a:ln>
                  <a:noFill/>
                </a:ln>
                <a:solidFill>
                  <a:srgbClr val="A5A5A5">
                    <a:lumMod val="50000"/>
                  </a:srgbClr>
                </a:solidFill>
                <a:effectLst/>
                <a:uLnTx/>
                <a:uFillTx/>
                <a:latin typeface="Optima" charset="0"/>
                <a:ea typeface="+mn-ea"/>
                <a:cs typeface="+mn-cs"/>
              </a:rPr>
              <a:t>Design &amp; Build the InfoGraphics for CXOs</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a:ln>
                  <a:noFill/>
                </a:ln>
                <a:solidFill>
                  <a:srgbClr val="A5A5A5">
                    <a:lumMod val="50000"/>
                  </a:srgbClr>
                </a:solidFill>
                <a:effectLst/>
                <a:uLnTx/>
                <a:uFillTx/>
                <a:latin typeface="Optima" charset="0"/>
                <a:ea typeface="+mn-ea"/>
                <a:cs typeface="+mn-cs"/>
              </a:rPr>
              <a:t>Evaluate the performance of organization based on data insights (KPIs, SLAs etc)</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a:ln>
                  <a:noFill/>
                </a:ln>
                <a:solidFill>
                  <a:srgbClr val="A5A5A5">
                    <a:lumMod val="50000"/>
                  </a:srgbClr>
                </a:solidFill>
                <a:effectLst/>
                <a:uLnTx/>
                <a:uFillTx/>
                <a:latin typeface="Optima" charset="0"/>
                <a:ea typeface="+mn-ea"/>
                <a:cs typeface="+mn-cs"/>
              </a:rPr>
              <a:t>Evaluate the benefits &amp; establish the ROI</a:t>
            </a:r>
          </a:p>
        </p:txBody>
      </p:sp>
      <p:cxnSp>
        <p:nvCxnSpPr>
          <p:cNvPr id="30" name="Straight Connector 29">
            <a:extLst>
              <a:ext uri="{FF2B5EF4-FFF2-40B4-BE49-F238E27FC236}">
                <a16:creationId xmlns:a16="http://schemas.microsoft.com/office/drawing/2014/main" id="{34ED5FA0-DB65-98F6-DE62-E3C14C6F7587}"/>
              </a:ext>
            </a:extLst>
          </p:cNvPr>
          <p:cNvCxnSpPr>
            <a:cxnSpLocks/>
          </p:cNvCxnSpPr>
          <p:nvPr/>
        </p:nvCxnSpPr>
        <p:spPr>
          <a:xfrm>
            <a:off x="7135690" y="1261380"/>
            <a:ext cx="1272946" cy="0"/>
          </a:xfrm>
          <a:prstGeom prst="line">
            <a:avLst/>
          </a:prstGeom>
          <a:noFill/>
          <a:ln w="9525" cap="flat" cmpd="sng" algn="ctr">
            <a:solidFill>
              <a:schemeClr val="accent3">
                <a:lumMod val="50000"/>
              </a:schemeClr>
            </a:solidFill>
            <a:prstDash val="solid"/>
            <a:miter lim="800000"/>
            <a:headEnd type="oval"/>
            <a:tailEnd type="oval"/>
          </a:ln>
          <a:effectLst/>
        </p:spPr>
      </p:cxnSp>
      <p:cxnSp>
        <p:nvCxnSpPr>
          <p:cNvPr id="31" name="Connector: Elbow 38">
            <a:extLst>
              <a:ext uri="{FF2B5EF4-FFF2-40B4-BE49-F238E27FC236}">
                <a16:creationId xmlns:a16="http://schemas.microsoft.com/office/drawing/2014/main" id="{59B86D5F-B987-1EE4-98BA-37383D2CA756}"/>
              </a:ext>
            </a:extLst>
          </p:cNvPr>
          <p:cNvCxnSpPr>
            <a:cxnSpLocks/>
          </p:cNvCxnSpPr>
          <p:nvPr/>
        </p:nvCxnSpPr>
        <p:spPr>
          <a:xfrm rot="10800000" flipV="1">
            <a:off x="6887439" y="3701960"/>
            <a:ext cx="1656918" cy="606437"/>
          </a:xfrm>
          <a:prstGeom prst="bentConnector3">
            <a:avLst>
              <a:gd name="adj1" fmla="val 23080"/>
            </a:avLst>
          </a:prstGeom>
          <a:noFill/>
          <a:ln w="9525" cap="rnd" cmpd="sng" algn="ctr">
            <a:solidFill>
              <a:srgbClr val="2A729F"/>
            </a:solidFill>
            <a:prstDash val="solid"/>
            <a:miter lim="800000"/>
            <a:headEnd type="oval"/>
            <a:tailEnd type="oval"/>
          </a:ln>
          <a:effectLst/>
        </p:spPr>
      </p:cxnSp>
      <p:grpSp>
        <p:nvGrpSpPr>
          <p:cNvPr id="32" name="Group 31">
            <a:extLst>
              <a:ext uri="{FF2B5EF4-FFF2-40B4-BE49-F238E27FC236}">
                <a16:creationId xmlns:a16="http://schemas.microsoft.com/office/drawing/2014/main" id="{7E729BF1-84E8-92D4-7A0E-22F1305DD74E}"/>
              </a:ext>
            </a:extLst>
          </p:cNvPr>
          <p:cNvGrpSpPr/>
          <p:nvPr/>
        </p:nvGrpSpPr>
        <p:grpSpPr>
          <a:xfrm>
            <a:off x="8568722" y="3417446"/>
            <a:ext cx="2707883" cy="528069"/>
            <a:chOff x="1210656" y="1218246"/>
            <a:chExt cx="1849082" cy="360593"/>
          </a:xfrm>
        </p:grpSpPr>
        <p:sp>
          <p:nvSpPr>
            <p:cNvPr id="33" name="Freeform 28">
              <a:extLst>
                <a:ext uri="{FF2B5EF4-FFF2-40B4-BE49-F238E27FC236}">
                  <a16:creationId xmlns:a16="http://schemas.microsoft.com/office/drawing/2014/main" id="{A70B5A87-4FDD-D46C-EE10-3F8A266AFC0D}"/>
                </a:ext>
              </a:extLst>
            </p:cNvPr>
            <p:cNvSpPr/>
            <p:nvPr/>
          </p:nvSpPr>
          <p:spPr bwMode="gray">
            <a:xfrm>
              <a:off x="1542439" y="1232351"/>
              <a:ext cx="1517299"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rgbClr val="FEFFFF"/>
            </a:solidFill>
            <a:ln w="9525" cap="rnd" cmpd="sng" algn="ctr">
              <a:solidFill>
                <a:srgbClr val="2A729F"/>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charset="0"/>
                  <a:ea typeface="+mn-ea"/>
                  <a:cs typeface="+mn-cs"/>
                </a:rPr>
                <a:t>Governance &amp; Orchestration</a:t>
              </a:r>
            </a:p>
          </p:txBody>
        </p:sp>
        <p:grpSp>
          <p:nvGrpSpPr>
            <p:cNvPr id="34" name="Group 33">
              <a:extLst>
                <a:ext uri="{FF2B5EF4-FFF2-40B4-BE49-F238E27FC236}">
                  <a16:creationId xmlns:a16="http://schemas.microsoft.com/office/drawing/2014/main" id="{03EDA460-0A48-7DBF-77C5-2047BF406E1C}"/>
                </a:ext>
              </a:extLst>
            </p:cNvPr>
            <p:cNvGrpSpPr/>
            <p:nvPr/>
          </p:nvGrpSpPr>
          <p:grpSpPr>
            <a:xfrm>
              <a:off x="1210656" y="1218246"/>
              <a:ext cx="363966" cy="360593"/>
              <a:chOff x="1545664" y="1379788"/>
              <a:chExt cx="363966" cy="360593"/>
            </a:xfrm>
          </p:grpSpPr>
          <p:sp>
            <p:nvSpPr>
              <p:cNvPr id="35" name="Oval 34">
                <a:extLst>
                  <a:ext uri="{FF2B5EF4-FFF2-40B4-BE49-F238E27FC236}">
                    <a16:creationId xmlns:a16="http://schemas.microsoft.com/office/drawing/2014/main" id="{E9DBFE4C-DCD0-2FC1-5F49-93B09C19F863}"/>
                  </a:ext>
                </a:extLst>
              </p:cNvPr>
              <p:cNvSpPr/>
              <p:nvPr/>
            </p:nvSpPr>
            <p:spPr>
              <a:xfrm>
                <a:off x="1545664" y="1379788"/>
                <a:ext cx="360593" cy="360593"/>
              </a:xfrm>
              <a:prstGeom prst="ellipse">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a:ln w="12700" cap="flat" cmpd="sng" algn="ctr">
                <a:solidFill>
                  <a:schemeClr val="accent1">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Optima" panose="02000503060000020004" pitchFamily="2" charset="0"/>
                  <a:ea typeface="+mn-ea"/>
                  <a:cs typeface="+mn-cs"/>
                </a:endParaRPr>
              </a:p>
            </p:txBody>
          </p:sp>
          <p:sp>
            <p:nvSpPr>
              <p:cNvPr id="36" name="TextBox 35">
                <a:extLst>
                  <a:ext uri="{FF2B5EF4-FFF2-40B4-BE49-F238E27FC236}">
                    <a16:creationId xmlns:a16="http://schemas.microsoft.com/office/drawing/2014/main" id="{4D4EDF0C-4961-DA64-75FA-677E2B2EAE41}"/>
                  </a:ext>
                </a:extLst>
              </p:cNvPr>
              <p:cNvSpPr txBox="1"/>
              <p:nvPr/>
            </p:nvSpPr>
            <p:spPr>
              <a:xfrm>
                <a:off x="1589119"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10479B">
                        <a:lumMod val="75000"/>
                      </a:srgbClr>
                    </a:solidFill>
                    <a:effectLst/>
                    <a:uLnTx/>
                    <a:uFillTx/>
                    <a:latin typeface="Optima" panose="02000503060000020004" pitchFamily="2" charset="0"/>
                    <a:ea typeface="+mn-ea"/>
                    <a:cs typeface="+mn-cs"/>
                  </a:rPr>
                  <a:t>2</a:t>
                </a:r>
              </a:p>
            </p:txBody>
          </p:sp>
        </p:grpSp>
      </p:grpSp>
      <p:sp>
        <p:nvSpPr>
          <p:cNvPr id="37" name="TextBox 36">
            <a:extLst>
              <a:ext uri="{FF2B5EF4-FFF2-40B4-BE49-F238E27FC236}">
                <a16:creationId xmlns:a16="http://schemas.microsoft.com/office/drawing/2014/main" id="{FD642EA6-6179-066D-7882-EA7EE2FCA50A}"/>
              </a:ext>
            </a:extLst>
          </p:cNvPr>
          <p:cNvSpPr txBox="1"/>
          <p:nvPr/>
        </p:nvSpPr>
        <p:spPr>
          <a:xfrm>
            <a:off x="8656354" y="4031875"/>
            <a:ext cx="3341336" cy="2208297"/>
          </a:xfrm>
          <a:prstGeom prst="rect">
            <a:avLst/>
          </a:prstGeom>
          <a:noFill/>
        </p:spPr>
        <p:txBody>
          <a:bodyPr wrap="square" rtlCol="0">
            <a:spAutoFit/>
          </a:bodyPr>
          <a:lstStyle/>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a:ln>
                  <a:noFill/>
                </a:ln>
                <a:solidFill>
                  <a:srgbClr val="10479B"/>
                </a:solidFill>
                <a:effectLst/>
                <a:uLnTx/>
                <a:uFillTx/>
                <a:latin typeface="Optima" charset="0"/>
                <a:ea typeface="+mn-ea"/>
                <a:cs typeface="+mn-cs"/>
              </a:rPr>
              <a:t>Transform the processes to adapt the systematic data flow [Automated]</a:t>
            </a: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300" b="1" i="0" u="none" strike="noStrike" kern="1200" cap="none" spc="0" normalizeH="0" baseline="0" noProof="0">
              <a:ln>
                <a:noFill/>
              </a:ln>
              <a:solidFill>
                <a:srgbClr val="10479B"/>
              </a:solidFill>
              <a:effectLst/>
              <a:uLnTx/>
              <a:uFillTx/>
              <a:latin typeface="Optima" charset="0"/>
              <a:ea typeface="+mn-ea"/>
              <a:cs typeface="+mn-cs"/>
            </a:endParaRP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a:ln>
                  <a:noFill/>
                </a:ln>
                <a:solidFill>
                  <a:srgbClr val="10479B"/>
                </a:solidFill>
                <a:effectLst/>
                <a:uLnTx/>
                <a:uFillTx/>
                <a:latin typeface="Optima" charset="0"/>
                <a:ea typeface="+mn-ea"/>
                <a:cs typeface="+mn-cs"/>
              </a:rPr>
              <a:t>Assess, Monitor &amp; Improve the Data Quality [Apply ISO Standards]</a:t>
            </a: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300" b="1" i="0" u="none" strike="noStrike" kern="1200" cap="none" spc="0" normalizeH="0" baseline="0" noProof="0">
              <a:ln>
                <a:noFill/>
              </a:ln>
              <a:solidFill>
                <a:srgbClr val="10479B"/>
              </a:solidFill>
              <a:effectLst/>
              <a:uLnTx/>
              <a:uFillTx/>
              <a:latin typeface="Optima" charset="0"/>
              <a:ea typeface="+mn-ea"/>
              <a:cs typeface="+mn-cs"/>
            </a:endParaRP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a:ln>
                  <a:noFill/>
                </a:ln>
                <a:solidFill>
                  <a:srgbClr val="10479B"/>
                </a:solidFill>
                <a:effectLst/>
                <a:uLnTx/>
                <a:uFillTx/>
                <a:latin typeface="Optima" charset="0"/>
                <a:ea typeface="+mn-ea"/>
                <a:cs typeface="+mn-cs"/>
              </a:rPr>
              <a:t>Establish centralized teams with strategic objectives for various processes</a:t>
            </a: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300" b="1" i="0" u="none" strike="noStrike" kern="1200" cap="none" spc="0" normalizeH="0" baseline="0" noProof="0">
              <a:ln>
                <a:noFill/>
              </a:ln>
              <a:solidFill>
                <a:srgbClr val="10479B"/>
              </a:solidFill>
              <a:effectLst/>
              <a:uLnTx/>
              <a:uFillTx/>
              <a:latin typeface="Optima" charset="0"/>
              <a:ea typeface="+mn-ea"/>
              <a:cs typeface="+mn-cs"/>
            </a:endParaRP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a:ln>
                  <a:noFill/>
                </a:ln>
                <a:solidFill>
                  <a:srgbClr val="10479B"/>
                </a:solidFill>
                <a:effectLst/>
                <a:uLnTx/>
                <a:uFillTx/>
                <a:latin typeface="Optima" charset="0"/>
                <a:ea typeface="+mn-ea"/>
                <a:cs typeface="+mn-cs"/>
              </a:rPr>
              <a:t>Enforce the governance principles across the organization</a:t>
            </a:r>
          </a:p>
        </p:txBody>
      </p:sp>
      <p:grpSp>
        <p:nvGrpSpPr>
          <p:cNvPr id="38" name="Group 37">
            <a:extLst>
              <a:ext uri="{FF2B5EF4-FFF2-40B4-BE49-F238E27FC236}">
                <a16:creationId xmlns:a16="http://schemas.microsoft.com/office/drawing/2014/main" id="{5F1E2997-9182-4ADE-A2BB-381DE6756EFE}"/>
              </a:ext>
            </a:extLst>
          </p:cNvPr>
          <p:cNvGrpSpPr/>
          <p:nvPr/>
        </p:nvGrpSpPr>
        <p:grpSpPr>
          <a:xfrm>
            <a:off x="4958977" y="1391780"/>
            <a:ext cx="2161676" cy="3353509"/>
            <a:chOff x="3983933" y="2595771"/>
            <a:chExt cx="2161676" cy="3353509"/>
          </a:xfrm>
          <a:effectLst>
            <a:outerShdw blurRad="50800" dist="38100" dir="3600000" algn="t" rotWithShape="0">
              <a:prstClr val="black">
                <a:alpha val="40000"/>
              </a:prstClr>
            </a:outerShdw>
          </a:effectLst>
        </p:grpSpPr>
        <p:sp>
          <p:nvSpPr>
            <p:cNvPr id="39" name="Freeform 6">
              <a:extLst>
                <a:ext uri="{FF2B5EF4-FFF2-40B4-BE49-F238E27FC236}">
                  <a16:creationId xmlns:a16="http://schemas.microsoft.com/office/drawing/2014/main" id="{0B1C3BAA-4F81-1EC2-EFF8-D7D9117DD0A0}"/>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40" name="Freeform 8">
              <a:extLst>
                <a:ext uri="{FF2B5EF4-FFF2-40B4-BE49-F238E27FC236}">
                  <a16:creationId xmlns:a16="http://schemas.microsoft.com/office/drawing/2014/main" id="{41786270-3A70-E6E4-723E-2CBCA28C9FBF}"/>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41" name="Freeform 57">
              <a:extLst>
                <a:ext uri="{FF2B5EF4-FFF2-40B4-BE49-F238E27FC236}">
                  <a16:creationId xmlns:a16="http://schemas.microsoft.com/office/drawing/2014/main" id="{02CB4087-D937-1C4C-7E4A-483EC2F20870}"/>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42" name="Freeform 58">
              <a:extLst>
                <a:ext uri="{FF2B5EF4-FFF2-40B4-BE49-F238E27FC236}">
                  <a16:creationId xmlns:a16="http://schemas.microsoft.com/office/drawing/2014/main" id="{FF1F6663-1E53-A97F-22B9-F41AC18F7482}"/>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43" name="Freeform 59">
              <a:extLst>
                <a:ext uri="{FF2B5EF4-FFF2-40B4-BE49-F238E27FC236}">
                  <a16:creationId xmlns:a16="http://schemas.microsoft.com/office/drawing/2014/main" id="{098381DE-3BAA-0171-21B3-8C6EB4481E48}"/>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accent1">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44" name="Freeform 60">
              <a:extLst>
                <a:ext uri="{FF2B5EF4-FFF2-40B4-BE49-F238E27FC236}">
                  <a16:creationId xmlns:a16="http://schemas.microsoft.com/office/drawing/2014/main" id="{F29B806F-FE82-8A62-507B-D0CA3BF7725A}"/>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grpSp>
    </p:spTree>
    <p:extLst>
      <p:ext uri="{BB962C8B-B14F-4D97-AF65-F5344CB8AC3E}">
        <p14:creationId xmlns:p14="http://schemas.microsoft.com/office/powerpoint/2010/main" val="1491831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D88C8BE-50B9-E945-E1B8-07397ADF02D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548507-CA7E-512D-3C72-AE0B6669DB03}"/>
              </a:ext>
            </a:extLst>
          </p:cNvPr>
          <p:cNvSpPr txBox="1">
            <a:spLocks/>
          </p:cNvSpPr>
          <p:nvPr/>
        </p:nvSpPr>
        <p:spPr bwMode="auto">
          <a:xfrm>
            <a:off x="718576" y="56610"/>
            <a:ext cx="1076388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defPPr>
              <a:defRPr lang="en-US"/>
            </a:defPPr>
            <a:lvl1pPr defTabSz="609491">
              <a:spcBef>
                <a:spcPct val="0"/>
              </a:spcBef>
              <a:buNone/>
              <a:defRPr sz="2600" b="1" i="0">
                <a:solidFill>
                  <a:srgbClr val="10479B"/>
                </a:solidFill>
                <a:latin typeface="Optima" panose="02000503060000020004"/>
                <a:cs typeface="Arial" panose="020B0604020202020204" pitchFamily="34" charset="0"/>
              </a:defRPr>
            </a:lvl1pPr>
          </a:lstStyle>
          <a:p>
            <a:pPr marL="0" marR="0" lvl="0" indent="0" algn="l" defTabSz="609491"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Proposed Data Lifecycle Management Solution Architecture to HMEL…</a:t>
            </a:r>
          </a:p>
        </p:txBody>
      </p:sp>
      <p:cxnSp>
        <p:nvCxnSpPr>
          <p:cNvPr id="21" name="Straight Connector 20">
            <a:extLst>
              <a:ext uri="{FF2B5EF4-FFF2-40B4-BE49-F238E27FC236}">
                <a16:creationId xmlns:a16="http://schemas.microsoft.com/office/drawing/2014/main" id="{6CC93834-8151-D59A-AD04-77606DD741E7}"/>
              </a:ext>
            </a:extLst>
          </p:cNvPr>
          <p:cNvCxnSpPr/>
          <p:nvPr/>
        </p:nvCxnSpPr>
        <p:spPr>
          <a:xfrm>
            <a:off x="1424004" y="1157128"/>
            <a:ext cx="0" cy="5017079"/>
          </a:xfrm>
          <a:prstGeom prst="line">
            <a:avLst/>
          </a:prstGeom>
          <a:ln/>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1521A14A-A8F7-C441-E9F6-27CC1950BAB4}"/>
              </a:ext>
            </a:extLst>
          </p:cNvPr>
          <p:cNvSpPr/>
          <p:nvPr/>
        </p:nvSpPr>
        <p:spPr>
          <a:xfrm>
            <a:off x="1755774" y="1964571"/>
            <a:ext cx="6843713" cy="3272760"/>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Arial"/>
              <a:ea typeface="+mn-ea"/>
              <a:cs typeface="Arial"/>
            </a:endParaRPr>
          </a:p>
        </p:txBody>
      </p:sp>
      <p:grpSp>
        <p:nvGrpSpPr>
          <p:cNvPr id="93" name="Group 92">
            <a:extLst>
              <a:ext uri="{FF2B5EF4-FFF2-40B4-BE49-F238E27FC236}">
                <a16:creationId xmlns:a16="http://schemas.microsoft.com/office/drawing/2014/main" id="{792F8619-208A-1C5D-EC69-2C10931D5761}"/>
              </a:ext>
            </a:extLst>
          </p:cNvPr>
          <p:cNvGrpSpPr/>
          <p:nvPr/>
        </p:nvGrpSpPr>
        <p:grpSpPr>
          <a:xfrm>
            <a:off x="1970048" y="3836363"/>
            <a:ext cx="6793291" cy="1084495"/>
            <a:chOff x="1970048" y="3836363"/>
            <a:chExt cx="6793291" cy="1084495"/>
          </a:xfrm>
        </p:grpSpPr>
        <p:sp>
          <p:nvSpPr>
            <p:cNvPr id="23" name="Rounded Rectangle 22">
              <a:extLst>
                <a:ext uri="{FF2B5EF4-FFF2-40B4-BE49-F238E27FC236}">
                  <a16:creationId xmlns:a16="http://schemas.microsoft.com/office/drawing/2014/main" id="{F81A4522-04DE-4591-13B4-EEDFB549E431}"/>
                </a:ext>
              </a:extLst>
            </p:cNvPr>
            <p:cNvSpPr/>
            <p:nvPr/>
          </p:nvSpPr>
          <p:spPr>
            <a:xfrm>
              <a:off x="1970048" y="3851865"/>
              <a:ext cx="6631027" cy="1068993"/>
            </a:xfrm>
            <a:prstGeom prst="roundRect">
              <a:avLst/>
            </a:prstGeom>
            <a:solidFill>
              <a:schemeClr val="tx2">
                <a:lumMod val="20000"/>
                <a:lumOff val="8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Arial"/>
                <a:ea typeface="+mn-ea"/>
                <a:cs typeface="Arial"/>
              </a:endParaRPr>
            </a:p>
          </p:txBody>
        </p:sp>
        <p:sp>
          <p:nvSpPr>
            <p:cNvPr id="24" name="TextBox 23">
              <a:extLst>
                <a:ext uri="{FF2B5EF4-FFF2-40B4-BE49-F238E27FC236}">
                  <a16:creationId xmlns:a16="http://schemas.microsoft.com/office/drawing/2014/main" id="{93F11D55-3B22-0B14-9267-3AF787530656}"/>
                </a:ext>
              </a:extLst>
            </p:cNvPr>
            <p:cNvSpPr txBox="1"/>
            <p:nvPr/>
          </p:nvSpPr>
          <p:spPr>
            <a:xfrm>
              <a:off x="2301817" y="3836363"/>
              <a:ext cx="646152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prstClr val="black"/>
                  </a:solidFill>
                  <a:effectLst/>
                  <a:uLnTx/>
                  <a:uFillTx/>
                  <a:latin typeface="Optima" panose="02000503060000020004" pitchFamily="2" charset="0"/>
                  <a:ea typeface="+mn-ea"/>
                  <a:cs typeface="+mn-cs"/>
                </a:rPr>
                <a:t>PiLog’s</a:t>
              </a:r>
              <a:r>
                <a:rPr kumimoji="0" lang="en-US" sz="1400" b="1" i="0" u="none" strike="noStrike" kern="1200" cap="none" spc="0" normalizeH="0" baseline="0" noProof="0">
                  <a:ln>
                    <a:noFill/>
                  </a:ln>
                  <a:solidFill>
                    <a:prstClr val="black"/>
                  </a:solidFill>
                  <a:effectLst/>
                  <a:uLnTx/>
                  <a:uFillTx/>
                  <a:latin typeface="Optima" panose="02000503060000020004" pitchFamily="2" charset="0"/>
                  <a:ea typeface="+mn-ea"/>
                  <a:cs typeface="+mn-cs"/>
                </a:rPr>
                <a:t> DQG Solution for Data Cleansing &amp; </a:t>
              </a:r>
              <a:r>
                <a:rPr kumimoji="0" lang="en-US" sz="1400" b="1" i="0" u="none" strike="noStrike" kern="1200" cap="none" spc="0" normalizeH="0" baseline="0" noProof="0" err="1">
                  <a:ln>
                    <a:noFill/>
                  </a:ln>
                  <a:solidFill>
                    <a:prstClr val="black"/>
                  </a:solidFill>
                  <a:effectLst/>
                  <a:uLnTx/>
                  <a:uFillTx/>
                  <a:latin typeface="Optima" panose="02000503060000020004" pitchFamily="2" charset="0"/>
                  <a:ea typeface="+mn-ea"/>
                  <a:cs typeface="+mn-cs"/>
                </a:rPr>
                <a:t>Standardisation</a:t>
              </a:r>
              <a:endParaRPr kumimoji="0" lang="en-US" sz="1400" b="1" i="0" u="none" strike="noStrike" kern="1200" cap="none" spc="0" normalizeH="0" baseline="0" noProof="0">
                <a:ln>
                  <a:noFill/>
                </a:ln>
                <a:solidFill>
                  <a:prstClr val="black"/>
                </a:solidFill>
                <a:effectLst/>
                <a:uLnTx/>
                <a:uFillTx/>
                <a:latin typeface="Optima" panose="02000503060000020004" pitchFamily="2" charset="0"/>
                <a:ea typeface="+mn-ea"/>
                <a:cs typeface="+mn-cs"/>
              </a:endParaRPr>
            </a:p>
          </p:txBody>
        </p:sp>
        <p:sp>
          <p:nvSpPr>
            <p:cNvPr id="25" name="Rounded Rectangle 24">
              <a:extLst>
                <a:ext uri="{FF2B5EF4-FFF2-40B4-BE49-F238E27FC236}">
                  <a16:creationId xmlns:a16="http://schemas.microsoft.com/office/drawing/2014/main" id="{4955575C-1C77-B01C-E30D-CFC4A7E6F29C}"/>
                </a:ext>
              </a:extLst>
            </p:cNvPr>
            <p:cNvSpPr/>
            <p:nvPr/>
          </p:nvSpPr>
          <p:spPr>
            <a:xfrm>
              <a:off x="2171699" y="4275037"/>
              <a:ext cx="1181117" cy="583502"/>
            </a:xfrm>
            <a:prstGeom prst="roundRect">
              <a:avLst/>
            </a:prstGeom>
            <a:solidFill>
              <a:schemeClr val="tx2">
                <a:lumMod val="20000"/>
                <a:lumOff val="8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Optima" panose="02000503060000020004" pitchFamily="2" charset="0"/>
                  <a:ea typeface="+mn-ea"/>
                  <a:cs typeface="Arial"/>
                </a:rPr>
                <a:t>Data Acquisition</a:t>
              </a:r>
            </a:p>
          </p:txBody>
        </p:sp>
        <p:sp>
          <p:nvSpPr>
            <p:cNvPr id="26" name="Rounded Rectangle 25">
              <a:extLst>
                <a:ext uri="{FF2B5EF4-FFF2-40B4-BE49-F238E27FC236}">
                  <a16:creationId xmlns:a16="http://schemas.microsoft.com/office/drawing/2014/main" id="{C0366D05-84CA-E136-7845-58043753A989}"/>
                </a:ext>
              </a:extLst>
            </p:cNvPr>
            <p:cNvSpPr/>
            <p:nvPr/>
          </p:nvSpPr>
          <p:spPr>
            <a:xfrm>
              <a:off x="3434244" y="4275037"/>
              <a:ext cx="1180800" cy="583502"/>
            </a:xfrm>
            <a:prstGeom prst="roundRect">
              <a:avLst/>
            </a:prstGeom>
            <a:solidFill>
              <a:schemeClr val="tx2">
                <a:lumMod val="20000"/>
                <a:lumOff val="8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Optima" panose="02000503060000020004" pitchFamily="2" charset="0"/>
                  <a:ea typeface="+mn-ea"/>
                  <a:cs typeface="Arial"/>
                </a:rPr>
                <a:t>Data Cleansing</a:t>
              </a:r>
            </a:p>
          </p:txBody>
        </p:sp>
        <p:sp>
          <p:nvSpPr>
            <p:cNvPr id="27" name="Rounded Rectangle 26">
              <a:extLst>
                <a:ext uri="{FF2B5EF4-FFF2-40B4-BE49-F238E27FC236}">
                  <a16:creationId xmlns:a16="http://schemas.microsoft.com/office/drawing/2014/main" id="{7732FF26-3878-E716-2541-A96A8E2A0022}"/>
                </a:ext>
              </a:extLst>
            </p:cNvPr>
            <p:cNvSpPr/>
            <p:nvPr/>
          </p:nvSpPr>
          <p:spPr>
            <a:xfrm>
              <a:off x="4696472" y="4275037"/>
              <a:ext cx="1180800" cy="583502"/>
            </a:xfrm>
            <a:prstGeom prst="roundRect">
              <a:avLst/>
            </a:prstGeom>
            <a:solidFill>
              <a:schemeClr val="tx2">
                <a:lumMod val="20000"/>
                <a:lumOff val="8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Optima" panose="02000503060000020004" pitchFamily="2" charset="0"/>
                  <a:ea typeface="+mn-ea"/>
                  <a:cs typeface="Arial"/>
                </a:rPr>
                <a:t>Data Standardisation</a:t>
              </a:r>
            </a:p>
          </p:txBody>
        </p:sp>
        <p:sp>
          <p:nvSpPr>
            <p:cNvPr id="28" name="Rounded Rectangle 27">
              <a:extLst>
                <a:ext uri="{FF2B5EF4-FFF2-40B4-BE49-F238E27FC236}">
                  <a16:creationId xmlns:a16="http://schemas.microsoft.com/office/drawing/2014/main" id="{7D8D1038-6665-64C9-74B2-410243F0F6D8}"/>
                </a:ext>
              </a:extLst>
            </p:cNvPr>
            <p:cNvSpPr/>
            <p:nvPr/>
          </p:nvSpPr>
          <p:spPr>
            <a:xfrm>
              <a:off x="5958700" y="4275037"/>
              <a:ext cx="1180800" cy="583502"/>
            </a:xfrm>
            <a:prstGeom prst="roundRect">
              <a:avLst/>
            </a:prstGeom>
            <a:solidFill>
              <a:schemeClr val="tx2">
                <a:lumMod val="20000"/>
                <a:lumOff val="8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Optima" panose="02000503060000020004" pitchFamily="2" charset="0"/>
                  <a:ea typeface="+mn-ea"/>
                  <a:cs typeface="Arial"/>
                </a:rPr>
                <a:t>Data De-Duplication</a:t>
              </a:r>
            </a:p>
          </p:txBody>
        </p:sp>
        <p:sp>
          <p:nvSpPr>
            <p:cNvPr id="32" name="Rounded Rectangle 31">
              <a:extLst>
                <a:ext uri="{FF2B5EF4-FFF2-40B4-BE49-F238E27FC236}">
                  <a16:creationId xmlns:a16="http://schemas.microsoft.com/office/drawing/2014/main" id="{EBF18E17-4EEB-1726-7746-DEDB1D506AC8}"/>
                </a:ext>
              </a:extLst>
            </p:cNvPr>
            <p:cNvSpPr/>
            <p:nvPr/>
          </p:nvSpPr>
          <p:spPr>
            <a:xfrm>
              <a:off x="7220927" y="4275037"/>
              <a:ext cx="1180800" cy="583502"/>
            </a:xfrm>
            <a:prstGeom prst="roundRect">
              <a:avLst/>
            </a:prstGeom>
            <a:solidFill>
              <a:schemeClr val="tx2">
                <a:lumMod val="20000"/>
                <a:lumOff val="8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Optima" panose="02000503060000020004" pitchFamily="2" charset="0"/>
                  <a:ea typeface="+mn-ea"/>
                  <a:cs typeface="Arial"/>
                </a:rPr>
                <a:t>Data Upload to Target Systems</a:t>
              </a:r>
            </a:p>
          </p:txBody>
        </p:sp>
      </p:grpSp>
      <p:grpSp>
        <p:nvGrpSpPr>
          <p:cNvPr id="3" name="Group 2">
            <a:extLst>
              <a:ext uri="{FF2B5EF4-FFF2-40B4-BE49-F238E27FC236}">
                <a16:creationId xmlns:a16="http://schemas.microsoft.com/office/drawing/2014/main" id="{ECA769AC-6604-3FD9-70D7-077935EF0F6A}"/>
              </a:ext>
            </a:extLst>
          </p:cNvPr>
          <p:cNvGrpSpPr/>
          <p:nvPr/>
        </p:nvGrpSpPr>
        <p:grpSpPr>
          <a:xfrm>
            <a:off x="2701799" y="3513308"/>
            <a:ext cx="5130143" cy="304720"/>
            <a:chOff x="2701799" y="3958598"/>
            <a:chExt cx="5130143" cy="504000"/>
          </a:xfrm>
        </p:grpSpPr>
        <p:sp>
          <p:nvSpPr>
            <p:cNvPr id="34" name="Up-Down Arrow 33">
              <a:extLst>
                <a:ext uri="{FF2B5EF4-FFF2-40B4-BE49-F238E27FC236}">
                  <a16:creationId xmlns:a16="http://schemas.microsoft.com/office/drawing/2014/main" id="{3D626B7B-5827-3678-4BC8-31A680E7D025}"/>
                </a:ext>
              </a:extLst>
            </p:cNvPr>
            <p:cNvSpPr/>
            <p:nvPr/>
          </p:nvSpPr>
          <p:spPr>
            <a:xfrm>
              <a:off x="270179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sp>
          <p:nvSpPr>
            <p:cNvPr id="42" name="Up-Down Arrow 41">
              <a:extLst>
                <a:ext uri="{FF2B5EF4-FFF2-40B4-BE49-F238E27FC236}">
                  <a16:creationId xmlns:a16="http://schemas.microsoft.com/office/drawing/2014/main" id="{91F1A9DC-0E14-42C8-EACF-31C1F0B03120}"/>
                </a:ext>
              </a:extLst>
            </p:cNvPr>
            <p:cNvSpPr/>
            <p:nvPr/>
          </p:nvSpPr>
          <p:spPr>
            <a:xfrm>
              <a:off x="3698514"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sp>
          <p:nvSpPr>
            <p:cNvPr id="43" name="Up-Down Arrow 42">
              <a:extLst>
                <a:ext uri="{FF2B5EF4-FFF2-40B4-BE49-F238E27FC236}">
                  <a16:creationId xmlns:a16="http://schemas.microsoft.com/office/drawing/2014/main" id="{A98493C9-F8B9-F72E-98E6-2BCC331E231C}"/>
                </a:ext>
              </a:extLst>
            </p:cNvPr>
            <p:cNvSpPr/>
            <p:nvPr/>
          </p:nvSpPr>
          <p:spPr>
            <a:xfrm>
              <a:off x="469522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sp>
          <p:nvSpPr>
            <p:cNvPr id="44" name="Up-Down Arrow 43">
              <a:extLst>
                <a:ext uri="{FF2B5EF4-FFF2-40B4-BE49-F238E27FC236}">
                  <a16:creationId xmlns:a16="http://schemas.microsoft.com/office/drawing/2014/main" id="{46BCBAFB-E6A7-4171-3024-A12B32EE9623}"/>
                </a:ext>
              </a:extLst>
            </p:cNvPr>
            <p:cNvSpPr/>
            <p:nvPr/>
          </p:nvSpPr>
          <p:spPr>
            <a:xfrm>
              <a:off x="5691944"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sp>
          <p:nvSpPr>
            <p:cNvPr id="45" name="Up-Down Arrow 44">
              <a:extLst>
                <a:ext uri="{FF2B5EF4-FFF2-40B4-BE49-F238E27FC236}">
                  <a16:creationId xmlns:a16="http://schemas.microsoft.com/office/drawing/2014/main" id="{7B0F49C0-43F5-04C1-B7EB-F664E1A01DF6}"/>
                </a:ext>
              </a:extLst>
            </p:cNvPr>
            <p:cNvSpPr/>
            <p:nvPr/>
          </p:nvSpPr>
          <p:spPr>
            <a:xfrm>
              <a:off x="668865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sp>
          <p:nvSpPr>
            <p:cNvPr id="46" name="Up-Down Arrow 45">
              <a:extLst>
                <a:ext uri="{FF2B5EF4-FFF2-40B4-BE49-F238E27FC236}">
                  <a16:creationId xmlns:a16="http://schemas.microsoft.com/office/drawing/2014/main" id="{76198846-1C11-B73D-AE4C-F4A20CADAF75}"/>
                </a:ext>
              </a:extLst>
            </p:cNvPr>
            <p:cNvSpPr/>
            <p:nvPr/>
          </p:nvSpPr>
          <p:spPr>
            <a:xfrm>
              <a:off x="7685374"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grpSp>
      <p:grpSp>
        <p:nvGrpSpPr>
          <p:cNvPr id="97" name="Group 96">
            <a:extLst>
              <a:ext uri="{FF2B5EF4-FFF2-40B4-BE49-F238E27FC236}">
                <a16:creationId xmlns:a16="http://schemas.microsoft.com/office/drawing/2014/main" id="{52B3C830-8978-83A1-3DE1-D0825595FFD9}"/>
              </a:ext>
            </a:extLst>
          </p:cNvPr>
          <p:cNvGrpSpPr/>
          <p:nvPr/>
        </p:nvGrpSpPr>
        <p:grpSpPr>
          <a:xfrm>
            <a:off x="8980141" y="918931"/>
            <a:ext cx="617735" cy="5522406"/>
            <a:chOff x="8967127" y="1296432"/>
            <a:chExt cx="617735" cy="5522406"/>
          </a:xfrm>
        </p:grpSpPr>
        <p:pic>
          <p:nvPicPr>
            <p:cNvPr id="11" name="Picture 10" descr="responsive_icon.png">
              <a:extLst>
                <a:ext uri="{FF2B5EF4-FFF2-40B4-BE49-F238E27FC236}">
                  <a16:creationId xmlns:a16="http://schemas.microsoft.com/office/drawing/2014/main" id="{7591BF38-F8FF-F107-EBD0-3F6E528ECEB5}"/>
                </a:ext>
              </a:extLst>
            </p:cNvPr>
            <p:cNvPicPr>
              <a:picLocks noChangeAspect="1"/>
            </p:cNvPicPr>
            <p:nvPr/>
          </p:nvPicPr>
          <p:blipFill>
            <a:blip r:embed="rId4"/>
            <a:stretch>
              <a:fillRect/>
            </a:stretch>
          </p:blipFill>
          <p:spPr>
            <a:xfrm>
              <a:off x="8967127" y="6416667"/>
              <a:ext cx="617735" cy="402171"/>
            </a:xfrm>
            <a:prstGeom prst="rect">
              <a:avLst/>
            </a:prstGeom>
          </p:spPr>
        </p:pic>
        <p:cxnSp>
          <p:nvCxnSpPr>
            <p:cNvPr id="55" name="Straight Connector 54">
              <a:extLst>
                <a:ext uri="{FF2B5EF4-FFF2-40B4-BE49-F238E27FC236}">
                  <a16:creationId xmlns:a16="http://schemas.microsoft.com/office/drawing/2014/main" id="{7529B3B5-C890-B195-1A38-24F20FD367C8}"/>
                </a:ext>
              </a:extLst>
            </p:cNvPr>
            <p:cNvCxnSpPr/>
            <p:nvPr/>
          </p:nvCxnSpPr>
          <p:spPr>
            <a:xfrm>
              <a:off x="9285248" y="1296432"/>
              <a:ext cx="0" cy="5017079"/>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96" name="Group 95">
            <a:extLst>
              <a:ext uri="{FF2B5EF4-FFF2-40B4-BE49-F238E27FC236}">
                <a16:creationId xmlns:a16="http://schemas.microsoft.com/office/drawing/2014/main" id="{C5FDA439-F299-425F-7F52-4895EDA69FCD}"/>
              </a:ext>
            </a:extLst>
          </p:cNvPr>
          <p:cNvGrpSpPr/>
          <p:nvPr/>
        </p:nvGrpSpPr>
        <p:grpSpPr>
          <a:xfrm>
            <a:off x="8712253" y="2379146"/>
            <a:ext cx="549523" cy="1209573"/>
            <a:chOff x="8712253" y="2718784"/>
            <a:chExt cx="549523" cy="1209573"/>
          </a:xfrm>
        </p:grpSpPr>
        <p:sp>
          <p:nvSpPr>
            <p:cNvPr id="67" name="Up-Down Arrow 66">
              <a:extLst>
                <a:ext uri="{FF2B5EF4-FFF2-40B4-BE49-F238E27FC236}">
                  <a16:creationId xmlns:a16="http://schemas.microsoft.com/office/drawing/2014/main" id="{19507548-98EA-8ED0-8EC3-8C92414F0CF2}"/>
                </a:ext>
              </a:extLst>
            </p:cNvPr>
            <p:cNvSpPr/>
            <p:nvPr/>
          </p:nvSpPr>
          <p:spPr>
            <a:xfrm rot="5400000">
              <a:off x="8908969" y="3274551"/>
              <a:ext cx="146568" cy="540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sp>
          <p:nvSpPr>
            <p:cNvPr id="68" name="Up-Down Arrow 67">
              <a:extLst>
                <a:ext uri="{FF2B5EF4-FFF2-40B4-BE49-F238E27FC236}">
                  <a16:creationId xmlns:a16="http://schemas.microsoft.com/office/drawing/2014/main" id="{0A207ACD-F988-393B-419B-B823D1F4C399}"/>
                </a:ext>
              </a:extLst>
            </p:cNvPr>
            <p:cNvSpPr/>
            <p:nvPr/>
          </p:nvSpPr>
          <p:spPr>
            <a:xfrm rot="5400000">
              <a:off x="8918492" y="2898311"/>
              <a:ext cx="146568" cy="540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sp>
          <p:nvSpPr>
            <p:cNvPr id="69" name="Up-Down Arrow 68">
              <a:extLst>
                <a:ext uri="{FF2B5EF4-FFF2-40B4-BE49-F238E27FC236}">
                  <a16:creationId xmlns:a16="http://schemas.microsoft.com/office/drawing/2014/main" id="{1A6CC8BE-9186-4911-D2C7-2E963C100521}"/>
                </a:ext>
              </a:extLst>
            </p:cNvPr>
            <p:cNvSpPr/>
            <p:nvPr/>
          </p:nvSpPr>
          <p:spPr>
            <a:xfrm rot="5400000">
              <a:off x="8915009" y="2520784"/>
              <a:ext cx="144000" cy="540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sp>
          <p:nvSpPr>
            <p:cNvPr id="70" name="Up-Down Arrow 69">
              <a:extLst>
                <a:ext uri="{FF2B5EF4-FFF2-40B4-BE49-F238E27FC236}">
                  <a16:creationId xmlns:a16="http://schemas.microsoft.com/office/drawing/2014/main" id="{1F127A97-BD0C-BAE7-77DA-F723D0F07F07}"/>
                </a:ext>
              </a:extLst>
            </p:cNvPr>
            <p:cNvSpPr/>
            <p:nvPr/>
          </p:nvSpPr>
          <p:spPr>
            <a:xfrm rot="5400000">
              <a:off x="8917740" y="3585073"/>
              <a:ext cx="146568" cy="540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grpSp>
      <p:sp>
        <p:nvSpPr>
          <p:cNvPr id="12" name="TextBox 11">
            <a:extLst>
              <a:ext uri="{FF2B5EF4-FFF2-40B4-BE49-F238E27FC236}">
                <a16:creationId xmlns:a16="http://schemas.microsoft.com/office/drawing/2014/main" id="{6C92FFBF-77B4-6545-0851-5C209942B6B1}"/>
              </a:ext>
            </a:extLst>
          </p:cNvPr>
          <p:cNvSpPr txBox="1"/>
          <p:nvPr/>
        </p:nvSpPr>
        <p:spPr>
          <a:xfrm>
            <a:off x="9548525" y="1719424"/>
            <a:ext cx="2155130" cy="646331"/>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pPr marL="0" marR="0" lvl="0" indent="0" algn="ctr" defTabSz="4572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US" sz="1200" b="1" i="0" u="none" strike="noStrike" kern="1200" cap="none" spc="0" normalizeH="0" baseline="0" noProof="0">
                <a:ln>
                  <a:noFill/>
                </a:ln>
                <a:solidFill>
                  <a:srgbClr val="10479B"/>
                </a:solidFill>
                <a:effectLst/>
                <a:uLnTx/>
                <a:uFillTx/>
                <a:latin typeface="Optima" charset="0"/>
                <a:ea typeface="Tahoma" pitchFamily="34" charset="0"/>
                <a:cs typeface="Calibri"/>
              </a:rPr>
              <a:t>Target Systems</a:t>
            </a:r>
          </a:p>
          <a:p>
            <a:pPr marL="0" marR="0" lvl="0" indent="0" algn="ctr" defTabSz="4572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US" sz="1200" b="1" i="0" u="none" strike="noStrike" kern="1200" cap="none" spc="0" normalizeH="0" baseline="0" noProof="0">
                <a:ln>
                  <a:noFill/>
                </a:ln>
                <a:solidFill>
                  <a:srgbClr val="10479B"/>
                </a:solidFill>
                <a:effectLst/>
                <a:uLnTx/>
                <a:uFillTx/>
                <a:latin typeface="Optima" charset="0"/>
                <a:ea typeface="Tahoma" pitchFamily="34" charset="0"/>
                <a:cs typeface="Calibri"/>
              </a:rPr>
              <a:t>[ERP, CRM, SRM, 3rd Party, On-Cloud, On-Premise]</a:t>
            </a:r>
          </a:p>
        </p:txBody>
      </p:sp>
      <p:grpSp>
        <p:nvGrpSpPr>
          <p:cNvPr id="90" name="Group 89">
            <a:extLst>
              <a:ext uri="{FF2B5EF4-FFF2-40B4-BE49-F238E27FC236}">
                <a16:creationId xmlns:a16="http://schemas.microsoft.com/office/drawing/2014/main" id="{64F02C99-D607-872F-D78E-B420C1EE856F}"/>
              </a:ext>
            </a:extLst>
          </p:cNvPr>
          <p:cNvGrpSpPr/>
          <p:nvPr/>
        </p:nvGrpSpPr>
        <p:grpSpPr>
          <a:xfrm>
            <a:off x="322442" y="2115967"/>
            <a:ext cx="905188" cy="3257182"/>
            <a:chOff x="420183" y="899320"/>
            <a:chExt cx="905188" cy="2953947"/>
          </a:xfrm>
        </p:grpSpPr>
        <p:pic>
          <p:nvPicPr>
            <p:cNvPr id="13" name="Picture 12">
              <a:extLst>
                <a:ext uri="{FF2B5EF4-FFF2-40B4-BE49-F238E27FC236}">
                  <a16:creationId xmlns:a16="http://schemas.microsoft.com/office/drawing/2014/main" id="{F14512A5-9434-33B5-55C5-5FFA6E8675B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6078" r="18678"/>
            <a:stretch/>
          </p:blipFill>
          <p:spPr>
            <a:xfrm>
              <a:off x="665385" y="1426291"/>
              <a:ext cx="437221" cy="467729"/>
            </a:xfrm>
            <a:prstGeom prst="rect">
              <a:avLst/>
            </a:prstGeom>
          </p:spPr>
        </p:pic>
        <p:pic>
          <p:nvPicPr>
            <p:cNvPr id="14" name="Picture 13">
              <a:extLst>
                <a:ext uri="{FF2B5EF4-FFF2-40B4-BE49-F238E27FC236}">
                  <a16:creationId xmlns:a16="http://schemas.microsoft.com/office/drawing/2014/main" id="{0D9E009B-012F-E390-188C-1056F4A4745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21599" y="1865399"/>
              <a:ext cx="524792" cy="524792"/>
            </a:xfrm>
            <a:prstGeom prst="rect">
              <a:avLst/>
            </a:prstGeom>
          </p:spPr>
        </p:pic>
        <p:pic>
          <p:nvPicPr>
            <p:cNvPr id="15" name="Picture 14">
              <a:extLst>
                <a:ext uri="{FF2B5EF4-FFF2-40B4-BE49-F238E27FC236}">
                  <a16:creationId xmlns:a16="http://schemas.microsoft.com/office/drawing/2014/main" id="{C5605706-B752-F832-70C5-2E1E8FB44EC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35009" y="2840556"/>
              <a:ext cx="497972" cy="497972"/>
            </a:xfrm>
            <a:prstGeom prst="rect">
              <a:avLst/>
            </a:prstGeom>
          </p:spPr>
        </p:pic>
        <p:pic>
          <p:nvPicPr>
            <p:cNvPr id="17" name="Picture 16">
              <a:extLst>
                <a:ext uri="{FF2B5EF4-FFF2-40B4-BE49-F238E27FC236}">
                  <a16:creationId xmlns:a16="http://schemas.microsoft.com/office/drawing/2014/main" id="{AE9C2B76-1943-12FD-0ECC-99A68F74E6A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45186" y="3375648"/>
              <a:ext cx="477619" cy="477619"/>
            </a:xfrm>
            <a:prstGeom prst="rect">
              <a:avLst/>
            </a:prstGeom>
          </p:spPr>
        </p:pic>
        <p:pic>
          <p:nvPicPr>
            <p:cNvPr id="19" name="Picture 18">
              <a:extLst>
                <a:ext uri="{FF2B5EF4-FFF2-40B4-BE49-F238E27FC236}">
                  <a16:creationId xmlns:a16="http://schemas.microsoft.com/office/drawing/2014/main" id="{F85F6B4C-CA31-9589-CCFF-94690991627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35009" y="2322381"/>
              <a:ext cx="497972" cy="497972"/>
            </a:xfrm>
            <a:prstGeom prst="rect">
              <a:avLst/>
            </a:prstGeom>
          </p:spPr>
        </p:pic>
        <p:sp>
          <p:nvSpPr>
            <p:cNvPr id="66" name="TextBox 65">
              <a:extLst>
                <a:ext uri="{FF2B5EF4-FFF2-40B4-BE49-F238E27FC236}">
                  <a16:creationId xmlns:a16="http://schemas.microsoft.com/office/drawing/2014/main" id="{25E4A99A-0F65-4969-B2C2-920AF906A3ED}"/>
                </a:ext>
              </a:extLst>
            </p:cNvPr>
            <p:cNvSpPr txBox="1"/>
            <p:nvPr/>
          </p:nvSpPr>
          <p:spPr>
            <a:xfrm>
              <a:off x="420183" y="899320"/>
              <a:ext cx="905188" cy="461665"/>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pPr marL="0" marR="0" lvl="0" indent="0" algn="ctr" defTabSz="4572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US" sz="1200" b="1" i="0" u="none" strike="noStrike" kern="1200" cap="none" spc="0" normalizeH="0" baseline="0" noProof="0">
                  <a:ln>
                    <a:noFill/>
                  </a:ln>
                  <a:solidFill>
                    <a:srgbClr val="10479B"/>
                  </a:solidFill>
                  <a:effectLst/>
                  <a:uLnTx/>
                  <a:uFillTx/>
                  <a:latin typeface="Optima" charset="0"/>
                  <a:ea typeface="Tahoma" pitchFamily="34" charset="0"/>
                  <a:cs typeface="Calibri"/>
                </a:rPr>
                <a:t>Data Sources</a:t>
              </a:r>
            </a:p>
          </p:txBody>
        </p:sp>
      </p:grpSp>
      <p:grpSp>
        <p:nvGrpSpPr>
          <p:cNvPr id="92" name="Group 91">
            <a:extLst>
              <a:ext uri="{FF2B5EF4-FFF2-40B4-BE49-F238E27FC236}">
                <a16:creationId xmlns:a16="http://schemas.microsoft.com/office/drawing/2014/main" id="{7C6231BC-1A8F-CB5F-A42A-DADB429F1805}"/>
              </a:ext>
            </a:extLst>
          </p:cNvPr>
          <p:cNvGrpSpPr/>
          <p:nvPr/>
        </p:nvGrpSpPr>
        <p:grpSpPr>
          <a:xfrm>
            <a:off x="1371476" y="4765323"/>
            <a:ext cx="7843559" cy="1532465"/>
            <a:chOff x="1371476" y="4765323"/>
            <a:chExt cx="7843559" cy="1532465"/>
          </a:xfrm>
        </p:grpSpPr>
        <p:cxnSp>
          <p:nvCxnSpPr>
            <p:cNvPr id="75" name="Straight Connector 74">
              <a:extLst>
                <a:ext uri="{FF2B5EF4-FFF2-40B4-BE49-F238E27FC236}">
                  <a16:creationId xmlns:a16="http://schemas.microsoft.com/office/drawing/2014/main" id="{CAA61405-AF50-DAEE-F031-1B6D9FD74F67}"/>
                </a:ext>
              </a:extLst>
            </p:cNvPr>
            <p:cNvCxnSpPr>
              <a:cxnSpLocks/>
            </p:cNvCxnSpPr>
            <p:nvPr/>
          </p:nvCxnSpPr>
          <p:spPr>
            <a:xfrm>
              <a:off x="1852301" y="5203469"/>
              <a:ext cx="68760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BBF77DBA-AF8C-4ED8-821A-54CD20DFF894}"/>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371476" y="4765323"/>
              <a:ext cx="495815" cy="370114"/>
            </a:xfrm>
            <a:prstGeom prst="rect">
              <a:avLst/>
            </a:prstGeom>
          </p:spPr>
        </p:pic>
        <p:pic>
          <p:nvPicPr>
            <p:cNvPr id="79" name="Picture 78">
              <a:extLst>
                <a:ext uri="{FF2B5EF4-FFF2-40B4-BE49-F238E27FC236}">
                  <a16:creationId xmlns:a16="http://schemas.microsoft.com/office/drawing/2014/main" id="{782ECED0-856B-E621-5EBB-9CF99EC170B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719220" y="4813569"/>
              <a:ext cx="495815" cy="370114"/>
            </a:xfrm>
            <a:prstGeom prst="rect">
              <a:avLst/>
            </a:prstGeom>
          </p:spPr>
        </p:pic>
        <p:pic>
          <p:nvPicPr>
            <p:cNvPr id="36" name="Picture 35">
              <a:extLst>
                <a:ext uri="{FF2B5EF4-FFF2-40B4-BE49-F238E27FC236}">
                  <a16:creationId xmlns:a16="http://schemas.microsoft.com/office/drawing/2014/main" id="{5756726A-4639-B593-A3D8-6E20072DF7C1}"/>
                </a:ext>
              </a:extLst>
            </p:cNvPr>
            <p:cNvPicPr>
              <a:picLocks noChangeAspect="1"/>
            </p:cNvPicPr>
            <p:nvPr/>
          </p:nvPicPr>
          <p:blipFill rotWithShape="1">
            <a:blip r:embed="rId11" cstate="hqprint">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a:ext>
              </a:extLst>
            </a:blip>
            <a:srcRect/>
            <a:stretch/>
          </p:blipFill>
          <p:spPr>
            <a:xfrm>
              <a:off x="1748793" y="5461734"/>
              <a:ext cx="547602" cy="677366"/>
            </a:xfrm>
            <a:prstGeom prst="rect">
              <a:avLst/>
            </a:prstGeom>
          </p:spPr>
        </p:pic>
        <p:pic>
          <p:nvPicPr>
            <p:cNvPr id="38" name="Picture 37">
              <a:extLst>
                <a:ext uri="{FF2B5EF4-FFF2-40B4-BE49-F238E27FC236}">
                  <a16:creationId xmlns:a16="http://schemas.microsoft.com/office/drawing/2014/main" id="{302478EA-6B2E-53BF-239A-3ABA453DE901}"/>
                </a:ext>
              </a:extLst>
            </p:cNvPr>
            <p:cNvPicPr>
              <a:picLocks noChangeAspect="1"/>
            </p:cNvPicPr>
            <p:nvPr/>
          </p:nvPicPr>
          <p:blipFill>
            <a:blip r:embed="rId13">
              <a:alphaModFix/>
              <a:extLst>
                <a:ext uri="{BEBA8EAE-BF5A-486C-A8C5-ECC9F3942E4B}">
                  <a14:imgProps xmlns:a14="http://schemas.microsoft.com/office/drawing/2010/main">
                    <a14:imgLayer r:embed="rId14">
                      <a14:imgEffect>
                        <a14:sharpenSoften amount="50000"/>
                      </a14:imgEffect>
                      <a14:imgEffect>
                        <a14:colorTemperature colorTemp="4700"/>
                      </a14:imgEffect>
                    </a14:imgLayer>
                  </a14:imgProps>
                </a:ext>
              </a:extLst>
            </a:blip>
            <a:stretch>
              <a:fillRect/>
            </a:stretch>
          </p:blipFill>
          <p:spPr>
            <a:xfrm>
              <a:off x="2347960" y="5402109"/>
              <a:ext cx="1059418" cy="796617"/>
            </a:xfrm>
            <a:prstGeom prst="rect">
              <a:avLst/>
            </a:prstGeom>
          </p:spPr>
        </p:pic>
        <p:pic>
          <p:nvPicPr>
            <p:cNvPr id="80" name="Picture 79">
              <a:extLst>
                <a:ext uri="{FF2B5EF4-FFF2-40B4-BE49-F238E27FC236}">
                  <a16:creationId xmlns:a16="http://schemas.microsoft.com/office/drawing/2014/main" id="{1A38CE80-34BA-0C8C-2FFE-6FA7F7B65CE3}"/>
                </a:ext>
              </a:extLst>
            </p:cNvPr>
            <p:cNvPicPr>
              <a:picLocks noChangeAspect="1"/>
            </p:cNvPicPr>
            <p:nvPr/>
          </p:nvPicPr>
          <p:blipFill>
            <a:blip r:embed="rId15">
              <a:alphaModFix/>
              <a:extLst>
                <a:ext uri="{BEBA8EAE-BF5A-486C-A8C5-ECC9F3942E4B}">
                  <a14:imgProps xmlns:a14="http://schemas.microsoft.com/office/drawing/2010/main">
                    <a14:imgLayer r:embed="rId16">
                      <a14:imgEffect>
                        <a14:sharpenSoften amount="50000"/>
                      </a14:imgEffect>
                      <a14:imgEffect>
                        <a14:colorTemperature colorTemp="4700"/>
                      </a14:imgEffect>
                      <a14:imgEffect>
                        <a14:saturation sat="400000"/>
                      </a14:imgEffect>
                    </a14:imgLayer>
                  </a14:imgProps>
                </a:ext>
              </a:extLst>
            </a:blip>
            <a:stretch>
              <a:fillRect/>
            </a:stretch>
          </p:blipFill>
          <p:spPr>
            <a:xfrm>
              <a:off x="3380565" y="5303046"/>
              <a:ext cx="994742" cy="994742"/>
            </a:xfrm>
            <a:prstGeom prst="rect">
              <a:avLst/>
            </a:prstGeom>
          </p:spPr>
        </p:pic>
        <p:pic>
          <p:nvPicPr>
            <p:cNvPr id="82" name="Picture 81">
              <a:extLst>
                <a:ext uri="{FF2B5EF4-FFF2-40B4-BE49-F238E27FC236}">
                  <a16:creationId xmlns:a16="http://schemas.microsoft.com/office/drawing/2014/main" id="{1DC5D21B-5073-FEC2-79F0-817C6193AAD6}"/>
                </a:ext>
              </a:extLst>
            </p:cNvPr>
            <p:cNvPicPr>
              <a:picLocks noChangeAspect="1"/>
            </p:cNvPicPr>
            <p:nvPr/>
          </p:nvPicPr>
          <p:blipFill>
            <a:blip r:embed="rId17">
              <a:alphaModFix/>
              <a:extLst>
                <a:ext uri="{BEBA8EAE-BF5A-486C-A8C5-ECC9F3942E4B}">
                  <a14:imgProps xmlns:a14="http://schemas.microsoft.com/office/drawing/2010/main">
                    <a14:imgLayer r:embed="rId18">
                      <a14:imgEffect>
                        <a14:saturation sat="400000"/>
                      </a14:imgEffect>
                    </a14:imgLayer>
                  </a14:imgProps>
                </a:ext>
              </a:extLst>
            </a:blip>
            <a:stretch>
              <a:fillRect/>
            </a:stretch>
          </p:blipFill>
          <p:spPr>
            <a:xfrm>
              <a:off x="4374620" y="5436816"/>
              <a:ext cx="1234554" cy="727203"/>
            </a:xfrm>
            <a:prstGeom prst="rect">
              <a:avLst/>
            </a:prstGeom>
          </p:spPr>
        </p:pic>
        <p:pic>
          <p:nvPicPr>
            <p:cNvPr id="83" name="Picture 82">
              <a:extLst>
                <a:ext uri="{FF2B5EF4-FFF2-40B4-BE49-F238E27FC236}">
                  <a16:creationId xmlns:a16="http://schemas.microsoft.com/office/drawing/2014/main" id="{DB42185C-137B-0DBA-E4DE-FDE171F954D0}"/>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r="25820"/>
            <a:stretch/>
          </p:blipFill>
          <p:spPr>
            <a:xfrm>
              <a:off x="5595425" y="5486518"/>
              <a:ext cx="1382760" cy="627798"/>
            </a:xfrm>
            <a:prstGeom prst="rect">
              <a:avLst/>
            </a:prstGeom>
          </p:spPr>
        </p:pic>
        <p:pic>
          <p:nvPicPr>
            <p:cNvPr id="84" name="Picture 83">
              <a:extLst>
                <a:ext uri="{FF2B5EF4-FFF2-40B4-BE49-F238E27FC236}">
                  <a16:creationId xmlns:a16="http://schemas.microsoft.com/office/drawing/2014/main" id="{1928F188-744B-E426-D5F2-F1C81A529BBC}"/>
                </a:ext>
              </a:extLst>
            </p:cNvPr>
            <p:cNvPicPr>
              <a:picLocks noChangeAspect="1"/>
            </p:cNvPicPr>
            <p:nvPr/>
          </p:nvPicPr>
          <p:blipFill>
            <a:blip r:embed="rId20"/>
            <a:stretch>
              <a:fillRect/>
            </a:stretch>
          </p:blipFill>
          <p:spPr>
            <a:xfrm>
              <a:off x="8415044" y="5512891"/>
              <a:ext cx="681699" cy="681699"/>
            </a:xfrm>
            <a:prstGeom prst="rect">
              <a:avLst/>
            </a:prstGeom>
          </p:spPr>
        </p:pic>
        <p:pic>
          <p:nvPicPr>
            <p:cNvPr id="86" name="Picture 85" descr="auto_structure_icon_new.png">
              <a:extLst>
                <a:ext uri="{FF2B5EF4-FFF2-40B4-BE49-F238E27FC236}">
                  <a16:creationId xmlns:a16="http://schemas.microsoft.com/office/drawing/2014/main" id="{30889561-21DE-25AF-C047-BBD26A5DE789}"/>
                </a:ext>
              </a:extLst>
            </p:cNvPr>
            <p:cNvPicPr>
              <a:picLocks noChangeAspect="1"/>
            </p:cNvPicPr>
            <p:nvPr/>
          </p:nvPicPr>
          <p:blipFill>
            <a:blip r:embed="rId21"/>
            <a:stretch>
              <a:fillRect/>
            </a:stretch>
          </p:blipFill>
          <p:spPr>
            <a:xfrm>
              <a:off x="7000204" y="5630217"/>
              <a:ext cx="1248287" cy="395365"/>
            </a:xfrm>
            <a:prstGeom prst="rect">
              <a:avLst/>
            </a:prstGeom>
          </p:spPr>
        </p:pic>
      </p:grpSp>
      <p:grpSp>
        <p:nvGrpSpPr>
          <p:cNvPr id="91" name="Group 90">
            <a:extLst>
              <a:ext uri="{FF2B5EF4-FFF2-40B4-BE49-F238E27FC236}">
                <a16:creationId xmlns:a16="http://schemas.microsoft.com/office/drawing/2014/main" id="{60FC33EF-D02D-2D42-8F7B-9564E10B5786}"/>
              </a:ext>
            </a:extLst>
          </p:cNvPr>
          <p:cNvGrpSpPr/>
          <p:nvPr/>
        </p:nvGrpSpPr>
        <p:grpSpPr>
          <a:xfrm>
            <a:off x="1366500" y="2912851"/>
            <a:ext cx="495930" cy="1771436"/>
            <a:chOff x="1366500" y="2912851"/>
            <a:chExt cx="495930" cy="1771436"/>
          </a:xfrm>
        </p:grpSpPr>
        <p:grpSp>
          <p:nvGrpSpPr>
            <p:cNvPr id="5" name="Group 4">
              <a:extLst>
                <a:ext uri="{FF2B5EF4-FFF2-40B4-BE49-F238E27FC236}">
                  <a16:creationId xmlns:a16="http://schemas.microsoft.com/office/drawing/2014/main" id="{2400B3B7-9F0A-812B-56EA-2531FB85DE85}"/>
                </a:ext>
              </a:extLst>
            </p:cNvPr>
            <p:cNvGrpSpPr/>
            <p:nvPr/>
          </p:nvGrpSpPr>
          <p:grpSpPr>
            <a:xfrm>
              <a:off x="1366500" y="3785236"/>
              <a:ext cx="495930" cy="899051"/>
              <a:chOff x="1351509" y="3905156"/>
              <a:chExt cx="513523" cy="899051"/>
            </a:xfrm>
          </p:grpSpPr>
          <p:sp>
            <p:nvSpPr>
              <p:cNvPr id="29" name="Up-Down Arrow 28">
                <a:extLst>
                  <a:ext uri="{FF2B5EF4-FFF2-40B4-BE49-F238E27FC236}">
                    <a16:creationId xmlns:a16="http://schemas.microsoft.com/office/drawing/2014/main" id="{25381D7E-3BFC-9410-1C9A-332613466FB5}"/>
                  </a:ext>
                </a:extLst>
              </p:cNvPr>
              <p:cNvSpPr/>
              <p:nvPr/>
            </p:nvSpPr>
            <p:spPr>
              <a:xfrm rot="5400000">
                <a:off x="1530225" y="4478923"/>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sp>
            <p:nvSpPr>
              <p:cNvPr id="30" name="Up-Down Arrow 29">
                <a:extLst>
                  <a:ext uri="{FF2B5EF4-FFF2-40B4-BE49-F238E27FC236}">
                    <a16:creationId xmlns:a16="http://schemas.microsoft.com/office/drawing/2014/main" id="{65C490B4-99AA-885C-36AE-5228D8307784}"/>
                  </a:ext>
                </a:extLst>
              </p:cNvPr>
              <p:cNvSpPr/>
              <p:nvPr/>
            </p:nvSpPr>
            <p:spPr>
              <a:xfrm rot="5400000">
                <a:off x="1539748" y="4102683"/>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sp>
            <p:nvSpPr>
              <p:cNvPr id="31" name="Up-Down Arrow 30">
                <a:extLst>
                  <a:ext uri="{FF2B5EF4-FFF2-40B4-BE49-F238E27FC236}">
                    <a16:creationId xmlns:a16="http://schemas.microsoft.com/office/drawing/2014/main" id="{19F8DE31-94F7-E562-2082-45DEF9382EBC}"/>
                  </a:ext>
                </a:extLst>
              </p:cNvPr>
              <p:cNvSpPr/>
              <p:nvPr/>
            </p:nvSpPr>
            <p:spPr>
              <a:xfrm rot="5400000">
                <a:off x="1534981" y="3726440"/>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a:ln>
                    <a:noFill/>
                  </a:ln>
                  <a:solidFill>
                    <a:srgbClr val="FFFFFF"/>
                  </a:solidFill>
                  <a:effectLst/>
                  <a:uLnTx/>
                  <a:uFillTx/>
                  <a:latin typeface="Optima" charset="0"/>
                  <a:ea typeface="Optima" charset="0"/>
                  <a:cs typeface="Optima" charset="0"/>
                </a:endParaRPr>
              </a:p>
            </p:txBody>
          </p:sp>
        </p:grpSp>
        <p:sp>
          <p:nvSpPr>
            <p:cNvPr id="88" name="TextBox 87">
              <a:extLst>
                <a:ext uri="{FF2B5EF4-FFF2-40B4-BE49-F238E27FC236}">
                  <a16:creationId xmlns:a16="http://schemas.microsoft.com/office/drawing/2014/main" id="{B4E3C446-C9BF-3AFE-0BA5-C7ECF8259082}"/>
                </a:ext>
              </a:extLst>
            </p:cNvPr>
            <p:cNvSpPr txBox="1"/>
            <p:nvPr/>
          </p:nvSpPr>
          <p:spPr>
            <a:xfrm>
              <a:off x="1449935" y="2912851"/>
              <a:ext cx="329901" cy="7848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prstClr val="black"/>
                  </a:solidFill>
                  <a:effectLst/>
                  <a:uLnTx/>
                  <a:uFillTx/>
                  <a:latin typeface="Optima" panose="02000503060000020004" pitchFamily="2" charset="0"/>
                  <a:ea typeface="+mn-ea"/>
                  <a:cs typeface="+mn-cs"/>
                </a:rPr>
                <a:t>ETL</a:t>
              </a:r>
            </a:p>
          </p:txBody>
        </p:sp>
      </p:grpSp>
      <p:sp>
        <p:nvSpPr>
          <p:cNvPr id="33" name="Rounded Rectangle 32">
            <a:extLst>
              <a:ext uri="{FF2B5EF4-FFF2-40B4-BE49-F238E27FC236}">
                <a16:creationId xmlns:a16="http://schemas.microsoft.com/office/drawing/2014/main" id="{C8AB7BD4-4ADC-5DA7-0622-3E0DC131C608}"/>
              </a:ext>
            </a:extLst>
          </p:cNvPr>
          <p:cNvSpPr/>
          <p:nvPr/>
        </p:nvSpPr>
        <p:spPr>
          <a:xfrm>
            <a:off x="2082400" y="2514330"/>
            <a:ext cx="6505541" cy="944799"/>
          </a:xfrm>
          <a:prstGeom prst="roundRect">
            <a:avLst/>
          </a:prstGeom>
          <a:solidFill>
            <a:schemeClr val="tx2">
              <a:lumMod val="20000"/>
              <a:lumOff val="80000"/>
            </a:schemeClr>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rial"/>
              <a:ea typeface="+mn-ea"/>
              <a:cs typeface="Arial"/>
            </a:endParaRPr>
          </a:p>
        </p:txBody>
      </p:sp>
      <p:sp>
        <p:nvSpPr>
          <p:cNvPr id="100" name="Date Placeholder 3">
            <a:extLst>
              <a:ext uri="{FF2B5EF4-FFF2-40B4-BE49-F238E27FC236}">
                <a16:creationId xmlns:a16="http://schemas.microsoft.com/office/drawing/2014/main" id="{C8EBAA81-81AE-19E2-1C16-2D4BD3D842B9}"/>
              </a:ext>
            </a:extLst>
          </p:cNvPr>
          <p:cNvSpPr>
            <a:spLocks noGrp="1"/>
          </p:cNvSpPr>
          <p:nvPr>
            <p:ph type="dt" sz="half" idx="10"/>
          </p:nvPr>
        </p:nvSpPr>
        <p:spPr>
          <a:xfrm>
            <a:off x="266880" y="6606849"/>
            <a:ext cx="2844800" cy="22671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1800" b="0" i="0" u="none" strike="noStrike" kern="1200" cap="none" spc="0" normalizeH="0" baseline="0" noProof="0">
                <a:ln>
                  <a:noFill/>
                </a:ln>
                <a:solidFill>
                  <a:prstClr val="white"/>
                </a:solidFill>
                <a:effectLst/>
                <a:uLnTx/>
                <a:uFillTx/>
                <a:latin typeface="Calibri"/>
                <a:ea typeface="+mn-ea"/>
                <a:cs typeface="+mn-cs"/>
              </a:rPr>
              <a:t>PiLog</a:t>
            </a:r>
          </a:p>
        </p:txBody>
      </p:sp>
      <p:pic>
        <p:nvPicPr>
          <p:cNvPr id="6" name="Picture 5">
            <a:extLst>
              <a:ext uri="{FF2B5EF4-FFF2-40B4-BE49-F238E27FC236}">
                <a16:creationId xmlns:a16="http://schemas.microsoft.com/office/drawing/2014/main" id="{44822114-33EF-ABD9-C6CD-1ABDD732CB1D}"/>
              </a:ext>
            </a:extLst>
          </p:cNvPr>
          <p:cNvPicPr>
            <a:picLocks noChangeAspect="1"/>
          </p:cNvPicPr>
          <p:nvPr/>
        </p:nvPicPr>
        <p:blipFill rotWithShape="1">
          <a:blip r:embed="rId22" cstate="hqprint">
            <a:extLst>
              <a:ext uri="{28A0092B-C50C-407E-A947-70E740481C1C}">
                <a14:useLocalDpi xmlns:a14="http://schemas.microsoft.com/office/drawing/2010/main"/>
              </a:ext>
            </a:extLst>
          </a:blip>
          <a:srcRect t="27799" b="31055"/>
          <a:stretch/>
        </p:blipFill>
        <p:spPr>
          <a:xfrm>
            <a:off x="9447832" y="3276131"/>
            <a:ext cx="2310350" cy="509104"/>
          </a:xfrm>
          <a:prstGeom prst="rect">
            <a:avLst/>
          </a:prstGeom>
          <a:noFill/>
        </p:spPr>
      </p:pic>
      <p:sp>
        <p:nvSpPr>
          <p:cNvPr id="10" name="Rounded Rectangle 9">
            <a:extLst>
              <a:ext uri="{FF2B5EF4-FFF2-40B4-BE49-F238E27FC236}">
                <a16:creationId xmlns:a16="http://schemas.microsoft.com/office/drawing/2014/main" id="{316B0047-0571-DA24-7591-5B4F9A92E309}"/>
              </a:ext>
            </a:extLst>
          </p:cNvPr>
          <p:cNvSpPr/>
          <p:nvPr/>
        </p:nvSpPr>
        <p:spPr>
          <a:xfrm>
            <a:off x="4737738" y="2846124"/>
            <a:ext cx="1238085" cy="519861"/>
          </a:xfrm>
          <a:prstGeom prst="roundRec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Optima" panose="02000503060000020004" pitchFamily="2" charset="0"/>
                <a:ea typeface="+mn-ea"/>
                <a:cs typeface="Arial"/>
              </a:rPr>
              <a:t>Equipment Master</a:t>
            </a:r>
          </a:p>
        </p:txBody>
      </p:sp>
      <p:sp>
        <p:nvSpPr>
          <p:cNvPr id="20" name="TextBox 19">
            <a:extLst>
              <a:ext uri="{FF2B5EF4-FFF2-40B4-BE49-F238E27FC236}">
                <a16:creationId xmlns:a16="http://schemas.microsoft.com/office/drawing/2014/main" id="{8B14C61B-46E9-754A-FE1D-867AFBC5CF44}"/>
              </a:ext>
            </a:extLst>
          </p:cNvPr>
          <p:cNvSpPr txBox="1"/>
          <p:nvPr/>
        </p:nvSpPr>
        <p:spPr>
          <a:xfrm>
            <a:off x="3844045" y="1938996"/>
            <a:ext cx="3133103" cy="35394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10479B"/>
                </a:solidFill>
                <a:effectLst/>
                <a:uLnTx/>
                <a:uFillTx/>
                <a:latin typeface="Optima" charset="0"/>
                <a:ea typeface="Tahoma" pitchFamily="34" charset="0"/>
                <a:cs typeface="Calibri"/>
              </a:rPr>
              <a:t>Data Governance Solution </a:t>
            </a:r>
          </a:p>
        </p:txBody>
      </p:sp>
      <p:sp>
        <p:nvSpPr>
          <p:cNvPr id="58" name="TextBox 57">
            <a:extLst>
              <a:ext uri="{FF2B5EF4-FFF2-40B4-BE49-F238E27FC236}">
                <a16:creationId xmlns:a16="http://schemas.microsoft.com/office/drawing/2014/main" id="{0272EC75-4D49-15DC-48A6-F9E423865E41}"/>
              </a:ext>
            </a:extLst>
          </p:cNvPr>
          <p:cNvSpPr txBox="1"/>
          <p:nvPr/>
        </p:nvSpPr>
        <p:spPr>
          <a:xfrm>
            <a:off x="4130079" y="2477663"/>
            <a:ext cx="295336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Optima" panose="02000503060000020004" pitchFamily="2" charset="0"/>
                <a:ea typeface="+mn-ea"/>
                <a:cs typeface="+mn-cs"/>
              </a:rPr>
              <a:t>PiLog’s</a:t>
            </a:r>
            <a:r>
              <a:rPr kumimoji="0" lang="en-US" sz="1800" b="1" i="0" u="none" strike="noStrike" kern="1200" cap="none" spc="0" normalizeH="0" baseline="0" noProof="0">
                <a:ln>
                  <a:noFill/>
                </a:ln>
                <a:solidFill>
                  <a:prstClr val="black"/>
                </a:solidFill>
                <a:effectLst/>
                <a:uLnTx/>
                <a:uFillTx/>
                <a:latin typeface="Optima" panose="02000503060000020004" pitchFamily="2" charset="0"/>
                <a:ea typeface="+mn-ea"/>
                <a:cs typeface="+mn-cs"/>
              </a:rPr>
              <a:t> DQG Solution</a:t>
            </a:r>
          </a:p>
        </p:txBody>
      </p:sp>
      <p:sp>
        <p:nvSpPr>
          <p:cNvPr id="2" name="Date Placeholder 3">
            <a:extLst>
              <a:ext uri="{FF2B5EF4-FFF2-40B4-BE49-F238E27FC236}">
                <a16:creationId xmlns:a16="http://schemas.microsoft.com/office/drawing/2014/main" id="{ACECD39D-43EF-62ED-424A-247D32DCB85A}"/>
              </a:ext>
            </a:extLst>
          </p:cNvPr>
          <p:cNvSpPr txBox="1">
            <a:spLocks/>
          </p:cNvSpPr>
          <p:nvPr/>
        </p:nvSpPr>
        <p:spPr>
          <a:xfrm>
            <a:off x="177800" y="6579235"/>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b="1" kern="1200">
                <a:solidFill>
                  <a:srgbClr val="2D63AF"/>
                </a:solidFill>
                <a:latin typeface="Optima" charset="0"/>
                <a:ea typeface="+mn-ea"/>
                <a:cs typeface="Optima"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9" name="Slide Number Placeholder 5">
            <a:extLst>
              <a:ext uri="{FF2B5EF4-FFF2-40B4-BE49-F238E27FC236}">
                <a16:creationId xmlns:a16="http://schemas.microsoft.com/office/drawing/2014/main" id="{88191742-3F38-A883-0FAB-675904D00D7E}"/>
              </a:ext>
            </a:extLst>
          </p:cNvPr>
          <p:cNvSpPr txBox="1">
            <a:spLocks/>
          </p:cNvSpPr>
          <p:nvPr/>
        </p:nvSpPr>
        <p:spPr>
          <a:xfrm>
            <a:off x="9254490" y="657923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b="1" kern="1200">
                <a:solidFill>
                  <a:schemeClr val="bg1"/>
                </a:solidFill>
                <a:latin typeface="Optima" charset="0"/>
                <a:ea typeface="+mn-ea"/>
                <a:cs typeface="Optima"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35" name="Footer Placeholder 4">
            <a:extLst>
              <a:ext uri="{FF2B5EF4-FFF2-40B4-BE49-F238E27FC236}">
                <a16:creationId xmlns:a16="http://schemas.microsoft.com/office/drawing/2014/main" id="{2404856B-D86F-C19A-F984-9DBE089B528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37" name="Footer Placeholder 4">
            <a:extLst>
              <a:ext uri="{FF2B5EF4-FFF2-40B4-BE49-F238E27FC236}">
                <a16:creationId xmlns:a16="http://schemas.microsoft.com/office/drawing/2014/main" id="{BFE1B950-613F-C291-67C1-1E8134306AC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41" name="Rounded Rectangle 9">
            <a:extLst>
              <a:ext uri="{FF2B5EF4-FFF2-40B4-BE49-F238E27FC236}">
                <a16:creationId xmlns:a16="http://schemas.microsoft.com/office/drawing/2014/main" id="{FD8A087A-53C3-DD2D-125E-7AEB4098AE7F}"/>
              </a:ext>
            </a:extLst>
          </p:cNvPr>
          <p:cNvSpPr/>
          <p:nvPr/>
        </p:nvSpPr>
        <p:spPr>
          <a:xfrm>
            <a:off x="2120132" y="2834048"/>
            <a:ext cx="1238085" cy="519861"/>
          </a:xfrm>
          <a:prstGeom prst="roundRec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Optima" panose="02000503060000020004" pitchFamily="2" charset="0"/>
                <a:ea typeface="+mn-ea"/>
                <a:cs typeface="Arial"/>
              </a:rPr>
              <a:t>Material Master (Products)</a:t>
            </a:r>
          </a:p>
        </p:txBody>
      </p:sp>
      <p:sp>
        <p:nvSpPr>
          <p:cNvPr id="47" name="Rounded Rectangle 9">
            <a:extLst>
              <a:ext uri="{FF2B5EF4-FFF2-40B4-BE49-F238E27FC236}">
                <a16:creationId xmlns:a16="http://schemas.microsoft.com/office/drawing/2014/main" id="{95D50845-1FA0-7D61-7734-FA7110EA8DA6}"/>
              </a:ext>
            </a:extLst>
          </p:cNvPr>
          <p:cNvSpPr/>
          <p:nvPr/>
        </p:nvSpPr>
        <p:spPr>
          <a:xfrm>
            <a:off x="3418960" y="2834047"/>
            <a:ext cx="1238085" cy="519861"/>
          </a:xfrm>
          <a:prstGeom prst="roundRec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Optima" panose="02000503060000020004" pitchFamily="2" charset="0"/>
                <a:ea typeface="+mn-ea"/>
                <a:cs typeface="Arial"/>
              </a:rPr>
              <a:t>Service Master</a:t>
            </a:r>
          </a:p>
        </p:txBody>
      </p:sp>
      <p:sp>
        <p:nvSpPr>
          <p:cNvPr id="48" name="Rounded Rectangle 9">
            <a:extLst>
              <a:ext uri="{FF2B5EF4-FFF2-40B4-BE49-F238E27FC236}">
                <a16:creationId xmlns:a16="http://schemas.microsoft.com/office/drawing/2014/main" id="{437FA4C5-52C6-3AD3-DAF3-4751E8A8FCD8}"/>
              </a:ext>
            </a:extLst>
          </p:cNvPr>
          <p:cNvSpPr/>
          <p:nvPr/>
        </p:nvSpPr>
        <p:spPr>
          <a:xfrm>
            <a:off x="6043796" y="2846123"/>
            <a:ext cx="1238085" cy="519861"/>
          </a:xfrm>
          <a:prstGeom prst="roundRec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Optima" panose="02000503060000020004" pitchFamily="2" charset="0"/>
                <a:ea typeface="+mn-ea"/>
                <a:cs typeface="Arial"/>
              </a:rPr>
              <a:t>BoM</a:t>
            </a:r>
          </a:p>
        </p:txBody>
      </p:sp>
      <p:sp>
        <p:nvSpPr>
          <p:cNvPr id="49" name="Rounded Rectangle 9">
            <a:extLst>
              <a:ext uri="{FF2B5EF4-FFF2-40B4-BE49-F238E27FC236}">
                <a16:creationId xmlns:a16="http://schemas.microsoft.com/office/drawing/2014/main" id="{2B528DA4-47CB-E130-1A6E-EFFD1F11BA3D}"/>
              </a:ext>
            </a:extLst>
          </p:cNvPr>
          <p:cNvSpPr/>
          <p:nvPr/>
        </p:nvSpPr>
        <p:spPr>
          <a:xfrm>
            <a:off x="7329542" y="2859413"/>
            <a:ext cx="1238085" cy="519861"/>
          </a:xfrm>
          <a:prstGeom prst="roundRec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Optima" panose="02000503060000020004" pitchFamily="2" charset="0"/>
                <a:ea typeface="+mn-ea"/>
                <a:cs typeface="Arial"/>
              </a:rPr>
              <a:t>PM Masters</a:t>
            </a:r>
          </a:p>
        </p:txBody>
      </p:sp>
    </p:spTree>
    <p:extLst>
      <p:ext uri="{BB962C8B-B14F-4D97-AF65-F5344CB8AC3E}">
        <p14:creationId xmlns:p14="http://schemas.microsoft.com/office/powerpoint/2010/main" val="28019529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par>
                                <p:cTn id="13" presetID="9"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dissolve">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dissolve">
                                      <p:cBhvr>
                                        <p:cTn id="25" dur="500"/>
                                        <p:tgtEl>
                                          <p:spTgt spid="9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96"/>
                                        </p:tgtEl>
                                        <p:attrNameLst>
                                          <p:attrName>style.visibility</p:attrName>
                                        </p:attrNameLst>
                                      </p:cBhvr>
                                      <p:to>
                                        <p:strVal val="visible"/>
                                      </p:to>
                                    </p:set>
                                    <p:animEffect transition="in" filter="dissolve">
                                      <p:cBhvr>
                                        <p:cTn id="40" dur="500"/>
                                        <p:tgtEl>
                                          <p:spTgt spid="96"/>
                                        </p:tgtEl>
                                      </p:cBhvr>
                                    </p:animEffect>
                                  </p:childTnLst>
                                </p:cTn>
                              </p:par>
                              <p:par>
                                <p:cTn id="41" presetID="9"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dissolve">
                                      <p:cBhvr>
                                        <p:cTn id="4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5402D-BF88-C34D-48CA-AB00313B528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5B4C0F8-68FC-A16F-1377-19D420AC3A98}"/>
              </a:ext>
            </a:extLst>
          </p:cNvPr>
          <p:cNvSpPr>
            <a:spLocks noGrp="1"/>
          </p:cNvSpPr>
          <p:nvPr>
            <p:ph type="body" idx="1"/>
          </p:nvPr>
        </p:nvSpPr>
        <p:spPr>
          <a:xfrm>
            <a:off x="709354" y="2176047"/>
            <a:ext cx="10773292" cy="1500187"/>
          </a:xfrm>
        </p:spPr>
        <p:txBody>
          <a:bodyPr>
            <a:normAutofit/>
          </a:bodyPr>
          <a:lstStyle/>
          <a:p>
            <a:pPr algn="ctr"/>
            <a:endParaRPr lang="en-ZA" b="1" i="1">
              <a:solidFill>
                <a:srgbClr val="10479B"/>
              </a:solidFill>
              <a:ea typeface="Optima" charset="0"/>
              <a:sym typeface="+mn-ea"/>
            </a:endParaRPr>
          </a:p>
          <a:p>
            <a:pPr algn="ctr"/>
            <a:r>
              <a:rPr lang="en-ZA" b="1" i="1">
                <a:solidFill>
                  <a:srgbClr val="10479B"/>
                </a:solidFill>
                <a:ea typeface="Optima" charset="0"/>
                <a:sym typeface="+mn-ea"/>
              </a:rPr>
              <a:t>“</a:t>
            </a:r>
            <a:r>
              <a:rPr lang="en-ZA" b="1" i="1">
                <a:solidFill>
                  <a:srgbClr val="10479B"/>
                </a:solidFill>
                <a:latin typeface="Optima"/>
                <a:ea typeface="Optima" charset="0"/>
                <a:sym typeface="+mn-ea"/>
              </a:rPr>
              <a:t>Data Cleansing Methodology for Material Master”</a:t>
            </a:r>
            <a:endParaRPr lang="en-US" b="1" i="1">
              <a:solidFill>
                <a:srgbClr val="10479B"/>
              </a:solidFill>
              <a:latin typeface="Optima" panose="02000503060000020004"/>
              <a:cs typeface="Arial" panose="020B0604020202020204" pitchFamily="34" charset="0"/>
            </a:endParaRPr>
          </a:p>
        </p:txBody>
      </p:sp>
      <p:sp>
        <p:nvSpPr>
          <p:cNvPr id="4" name="Date Placeholder 3">
            <a:extLst>
              <a:ext uri="{FF2B5EF4-FFF2-40B4-BE49-F238E27FC236}">
                <a16:creationId xmlns:a16="http://schemas.microsoft.com/office/drawing/2014/main" id="{AEE3A33F-06CA-E401-810A-207F11379BA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6" name="Slide Number Placeholder 5">
            <a:extLst>
              <a:ext uri="{FF2B5EF4-FFF2-40B4-BE49-F238E27FC236}">
                <a16:creationId xmlns:a16="http://schemas.microsoft.com/office/drawing/2014/main" id="{FE50D40C-8D7C-C3D1-0545-9CA7E4BEEE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5" name="Footer Placeholder 4">
            <a:extLst>
              <a:ext uri="{FF2B5EF4-FFF2-40B4-BE49-F238E27FC236}">
                <a16:creationId xmlns:a16="http://schemas.microsoft.com/office/drawing/2014/main" id="{653EAB07-EC07-14F2-7989-3ED513CF6F0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8" name="Footer Placeholder 4">
            <a:extLst>
              <a:ext uri="{FF2B5EF4-FFF2-40B4-BE49-F238E27FC236}">
                <a16:creationId xmlns:a16="http://schemas.microsoft.com/office/drawing/2014/main" id="{159D020F-6A52-809D-5BD6-78A14B4A5158}"/>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749675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Diagram 46"/>
          <p:cNvGraphicFramePr/>
          <p:nvPr/>
        </p:nvGraphicFramePr>
        <p:xfrm>
          <a:off x="621011" y="903399"/>
          <a:ext cx="10319657" cy="5508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owchart: Magnetic Disk 5"/>
          <p:cNvSpPr/>
          <p:nvPr/>
        </p:nvSpPr>
        <p:spPr>
          <a:xfrm>
            <a:off x="5283200" y="2590800"/>
            <a:ext cx="2235200" cy="2133600"/>
          </a:xfrm>
          <a:prstGeom prst="flowChartMagneticDisk">
            <a:avLst/>
          </a:prstGeom>
          <a:solidFill>
            <a:schemeClr val="accent5">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000000"/>
                </a:solidFill>
                <a:effectLst/>
                <a:uLnTx/>
                <a:uFillTx/>
                <a:latin typeface="Optima"/>
                <a:ea typeface="Tahoma" pitchFamily="34" charset="0"/>
                <a:cs typeface="Optima"/>
              </a:rPr>
              <a:t>Single Version of Truth</a:t>
            </a:r>
          </a:p>
        </p:txBody>
      </p:sp>
      <p:sp>
        <p:nvSpPr>
          <p:cNvPr id="5" name="Title 1"/>
          <p:cNvSpPr txBox="1">
            <a:spLocks/>
          </p:cNvSpPr>
          <p:nvPr/>
        </p:nvSpPr>
        <p:spPr>
          <a:xfrm>
            <a:off x="725942" y="228012"/>
            <a:ext cx="11672869" cy="551964"/>
          </a:xfrm>
          <a:prstGeom prst="rect">
            <a:avLst/>
          </a:prstGeom>
        </p:spPr>
        <p:txBody>
          <a:bodyPr>
            <a:normAutofit fontScale="97500"/>
          </a:bodyPr>
          <a:lstStyle>
            <a:lvl1pPr algn="l" defTabSz="457200" rtl="0" eaLnBrk="1" latinLnBrk="0" hangingPunct="1">
              <a:spcBef>
                <a:spcPct val="0"/>
              </a:spcBef>
              <a:buNone/>
              <a:defRPr sz="2800" kern="1200">
                <a:solidFill>
                  <a:schemeClr val="accent1"/>
                </a:solidFill>
                <a:latin typeface="Futura"/>
                <a:ea typeface="+mj-ea"/>
                <a:cs typeface="Futur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Single Version of Truth </a:t>
            </a:r>
            <a:r>
              <a:rPr kumimoji="0" lang="mr-IN" sz="2800" b="1" i="0" u="none" strike="noStrike" kern="1200" cap="none" spc="0" normalizeH="0" baseline="0" noProof="0">
                <a:ln>
                  <a:noFill/>
                </a:ln>
                <a:solidFill>
                  <a:srgbClr val="10479B"/>
                </a:solidFill>
                <a:effectLst/>
                <a:uLnTx/>
                <a:uFillTx/>
                <a:latin typeface="Optima" charset="0"/>
                <a:ea typeface="+mj-ea"/>
              </a:rPr>
              <a:t>–</a:t>
            </a:r>
            <a:r>
              <a:rPr kumimoji="0" lang="en-US" sz="28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 Data Cleansing</a:t>
            </a:r>
          </a:p>
        </p:txBody>
      </p:sp>
      <p:sp>
        <p:nvSpPr>
          <p:cNvPr id="7" name="Date Placeholder 3">
            <a:extLst>
              <a:ext uri="{FF2B5EF4-FFF2-40B4-BE49-F238E27FC236}">
                <a16:creationId xmlns:a16="http://schemas.microsoft.com/office/drawing/2014/main" id="{7FC08294-E86A-4EF0-765B-16F05A97AB55}"/>
              </a:ext>
            </a:extLst>
          </p:cNvPr>
          <p:cNvSpPr txBox="1">
            <a:spLocks/>
          </p:cNvSpPr>
          <p:nvPr/>
        </p:nvSpPr>
        <p:spPr>
          <a:xfrm>
            <a:off x="192790" y="65933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9" name="Slide Number Placeholder 5">
            <a:extLst>
              <a:ext uri="{FF2B5EF4-FFF2-40B4-BE49-F238E27FC236}">
                <a16:creationId xmlns:a16="http://schemas.microsoft.com/office/drawing/2014/main" id="{D541AAB5-FFD8-E9B8-D188-977C8C0E53A6}"/>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10" name="Footer Placeholder 4">
            <a:extLst>
              <a:ext uri="{FF2B5EF4-FFF2-40B4-BE49-F238E27FC236}">
                <a16:creationId xmlns:a16="http://schemas.microsoft.com/office/drawing/2014/main" id="{3B48019E-E412-CDED-E69F-58F7BE14C0C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11" name="Footer Placeholder 4">
            <a:extLst>
              <a:ext uri="{FF2B5EF4-FFF2-40B4-BE49-F238E27FC236}">
                <a16:creationId xmlns:a16="http://schemas.microsoft.com/office/drawing/2014/main" id="{36A89FC1-D76D-EA1D-23F5-EBE1469D2458}"/>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spTree>
    <p:extLst>
      <p:ext uri="{BB962C8B-B14F-4D97-AF65-F5344CB8AC3E}">
        <p14:creationId xmlns:p14="http://schemas.microsoft.com/office/powerpoint/2010/main" val="173407369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840" y="188944"/>
            <a:ext cx="11672869" cy="512102"/>
          </a:xfrm>
        </p:spPr>
        <p:txBody>
          <a:bodyPr>
            <a:normAutofit/>
          </a:bodyPr>
          <a:lstStyle/>
          <a:p>
            <a:pPr defTabSz="457200">
              <a:lnSpc>
                <a:spcPct val="100000"/>
              </a:lnSpc>
              <a:defRPr/>
            </a:pPr>
            <a:r>
              <a:rPr lang="en-US" sz="2700" b="1">
                <a:solidFill>
                  <a:srgbClr val="10479B"/>
                </a:solidFill>
                <a:cs typeface="Arial" panose="020B0604020202020204" pitchFamily="34" charset="0"/>
              </a:rPr>
              <a:t>Solution Architecture Framework</a:t>
            </a:r>
          </a:p>
        </p:txBody>
      </p:sp>
      <p:sp>
        <p:nvSpPr>
          <p:cNvPr id="9" name="AutoShape 2" descr="data:image/jpg;base64,/9j/4AAQSkZJRgABAQAAAQABAAD/2wBDAAkGBwgHBgkIBwgKCgkLDRYPDQwMDRsUFRAWIB0iIiAdHx8kKDQsJCYxJx8fLT0tMTU3Ojo6Iys/RD84QzQ5Ojf/2wBDAQoKCg0MDRoPDxo3JR8lNzc3Nzc3Nzc3Nzc3Nzc3Nzc3Nzc3Nzc3Nzc3Nzc3Nzc3Nzc3Nzc3Nzc3Nzc3Nzc3Nzf/wAARCABaAFoDASIAAhEBAxEB/8QAGwAAAgMBAQEAAAAAAAAAAAAABQYAAgQHAwH/xABHEAABAwMBAwYHCwoHAAAAAAABAgMEAAURBhIhMRMUQVFh0RUiI3F0lLEWJDIzNFVygZKTwQdCRVJTVmSEkbMmQ0ZUYnOy/8QAFgEBAQEAAAAAAAAAAAAAAAAAAAEC/8QAGBEBAQEBAQAAAAAAAAAAAAAAAAERQSH/2gAMAwEAAhEDEQA/AO40Jvt9h2VlC5G2466rZaYbGVuHqAotSbJVjU95uS0B1dshI5BCjuBKSonznFWDci93txO23ph5KDw5WWhCv6dFW8L3792z66jupZh/lAuM2UzFZt0XlHVbKQpaqKXLUt7tsUyJUCCG8geKtwkk9mOrJ8wNMQS8MX792z64juqeGb7+7h9cR3VjfvGoWm3Fqt1vIQCrc6veAM9W+vBjUV8kQETUW6AGVNcqMuLzs4z1UBE3u+8Pc4fXUd1V8PXocdOqz6YjuoZa9T3m6xi9Ft8LYBAO06Tg4B6Mg8RwJ6uO6rs6gvr0yREbt0HlGNgr8osjxhkdFBuOo7uN508fW0d1UXqe6oG0vTyykcdmUgmsK7/fee80TbIzjoSlSy0pZDYUSElXn2TwzwzVnbvd2ZMNudCipakyA1tIWokZ6cEdlAasGpYl4ecj7DkaY3vXHeGFAdfbR3Nc91EkQLnbbkwdlxuQGyR+qoHI7RTq1cW1toUeJSDRW2kuXvnav4/JEf2lU6UlzPlur/REf2lUiUlWW3yWLpb3obrfOVPpSlLzSkhKi3tDPWMHop0uNn1Jcg0mY7aXENKKkoHKJBJBTk47CofXSxBuD5m2tceMt1wPteSMttQUpLOyAMJyg43+NTx4Xv3RppXryO6rSB64mqIlpVH5zayw1HKTlKyrZCccevFZ7HH1I9pyG1GftvNFxQlAcSvb2COkjpohPut7MKQlzTpQlTSgpRmoOyMbzwrHp+53dmw29tmwqebRHQEOiYhO2MccY3U4PlrtOpbUytqPItagsgqUtKySQkJHAAcAKywTqIX268i/bucYa5crQopPi+Ls/jRdV2vR/wBOq9eR3UGgz7om+3VxuzKW6vkttrnSByeBu3435pBpciamE8zm5lvbdUlKHA2lQDqUklORjoyeHXWe6vXlcy0i6OQlMpnIKRHQoHOD10QXcryQf8Pq9cR3ULucqfIm2pMu2mKgzUELL6V5ODuwB21Oi+sle9oh/i0fjTAwTyDf0R7KXtY/JIvpaPxpgY+Ib+iPZRDNSVM+X6u9Eb/tqp1pKnbp+rcZyYjfD/rVSLSxDnssTbPKfStbjS20jk4y0lLaW8BIB+FvJO7iSadBq+3nfze4n+TVSZb3ose72aSJCGmUqZ5RC5CDsKCCFKISo4ByBlWD0YxT+dR2gjxbrE+/FWkC5+rILsKQ2mPcMqaUkZiKAyRisVh1LCjWSAwtmcpTbCEkoiqUknHQRxFF7hf7WuDJSm6RVFTKwEh8HJIIArHpy+W6PYLcy7co7TiI6EqQp8Ag46RTh1Y6pgnfza4epqoRAv8AERfbo+WphQ8GgAI6ioYTjeOimY6gtPzvG+/FB7beLcjUd4eVcWAhwM8mvlQAvCd+D00mD1900D/bzx/KKodcrtGuE60tMNyUKE1CvLMlAO4jppl8P2j52i/fihN8uMGdMsjcScy+sXBBUlDoUcYVvxSDFrVOzEiD+KQfbR1j4hv6I9lCNfJwxD9JR+NF2PiG/oj2VEM1Il2WpE/VZSce9mh9WwrNPdIN6OLhqn0dr/waRaAw48lu42hcy38lFWpktJW0goX5M58Yb1E4Ct/DPXTo2zb1DBtkUHsbT3Vz+LCQp62sy29hTi0nZS6Tlsp3HIcUAcjhhOOqmpvTVqV8Jt0ntfX31aQVmwoPMZKhbowIaVghpO7ca8dM26G7p+2rcgx1rVHQVKU0kknHHNY5OmbSmFIcS27tJaUU++F4zjI6eypp7TFpl2SBIfadLjrCFKxIWBnHVmnAyJtEE/o+L9wmg9qtsNWpb20YTBQgMbKC0nCcpOcDorR7j7Lj4h71pzvoRB07aFX68svpWmPFSyoHnCxsgpJOTmkKa/BED5ui/cJoNqGDGjTLGtiKw0o3JsFSGwkkYVu3ViFit76Q5Css11jil1ycpoKHWkFWcdpArJJsyosuFJiWhxhyNIDqyudt7YAO4Zz2VBq/KGMMwvSEe00UY+Ib+iPZSvfn5d2vcWO+pIU346mWjlDfVkkZUo9e7djdTwxbPIN7ROdkZ/pQFjwrn17OLpqbfg83bPm8Q10GkG6NKf1Df4wISt6O3s7XDBSRnzUhStCeXLXbWWZz6EcslKPFbGyQjBUkDeQMFOT1U2NWmeRuv80eZCKE+CLklcRTSLchyMUlKwpwk4TjgSQAeOABknNFW/dD+au2HzhdXR6SbRPEN9Rv85QDSiUlCMK3cOHTwqads896x291q/z2ELjoUlpCEbKBjgMirKa1G6ytsqtQStJSchzgRivW2xNSwYLERhy0lplAQjbDhOB100a/AVy4nU1xwP8Ag33UrW1Dj2tVQpE5+Sy4sctymBywQgqTtAbiAQPOKatjVZBG3Zt+7g7SlampULWjTkwslRLm1yROAQ2rrpEdFlvhpOARwpSv13TFR+vIXuabzxPWeyrX29ojZSPKyFZ5NlPE9p6hWfTtgk3CUZ9yO0VY3kbsdQ7Ky016MsqgtU+WStxZ2ipXEmnPCuuo2hLaAhCQEgbgKtQQ8KVNVWOY7NReLQUmW2jk3GVHc8jo+sb6a6qnpoOdKvslkBMmzzG3OkDBqDVCk/o2YPOkd9O9wYZOFFpsqJ3nZGTWIMMjOGkfZFXxNLKdXrTwtsr60jvr1TrV1PC2SsfQHfTIGGT/AJSPsioWGf2Lf2RTxC77uHvmyV92O+ggk3KddH5jETknXSQhaxnk0njgdZ3ZPZT5zdn9i39kVrtrTYGQ2jI6dkUUt2DSeF85uBK1qOST8JR7acW20tICEJASOAFW/Or7UVKlSpQf/9k="/>
          <p:cNvSpPr>
            <a:spLocks noChangeAspect="1" noChangeArrowheads="1"/>
          </p:cNvSpPr>
          <p:nvPr/>
        </p:nvSpPr>
        <p:spPr bwMode="auto">
          <a:xfrm>
            <a:off x="944036" y="-823637"/>
            <a:ext cx="288045" cy="213485"/>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sp>
        <p:nvSpPr>
          <p:cNvPr id="18" name="Flowchart: Magnetic Disk 94"/>
          <p:cNvSpPr/>
          <p:nvPr/>
        </p:nvSpPr>
        <p:spPr>
          <a:xfrm>
            <a:off x="3459008" y="3308608"/>
            <a:ext cx="2866909" cy="1295281"/>
          </a:xfrm>
          <a:prstGeom prst="flowChartMagneticDisk">
            <a:avLst/>
          </a:prstGeom>
          <a:ln>
            <a:solidFill>
              <a:srgbClr val="1177EC"/>
            </a:solidFill>
          </a:ln>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002060"/>
                </a:solidFill>
                <a:effectLst/>
                <a:uLnTx/>
                <a:uFillTx/>
                <a:latin typeface="Optima"/>
                <a:ea typeface="Optima" charset="0"/>
                <a:cs typeface="Optima" charset="0"/>
              </a:rPr>
              <a:t>Data Quality Governance Suite (DQGS)</a:t>
            </a:r>
          </a:p>
        </p:txBody>
      </p:sp>
      <p:sp>
        <p:nvSpPr>
          <p:cNvPr id="19" name="Right Brace 18"/>
          <p:cNvSpPr/>
          <p:nvPr/>
        </p:nvSpPr>
        <p:spPr>
          <a:xfrm>
            <a:off x="1811422" y="1248689"/>
            <a:ext cx="1210928" cy="5218016"/>
          </a:xfrm>
          <a:prstGeom prst="rightBrace">
            <a:avLst>
              <a:gd name="adj1" fmla="val 48421"/>
              <a:gd name="adj2" fmla="val 50000"/>
            </a:avLst>
          </a:prstGeom>
          <a:noFill/>
          <a:ln w="38100" cmpd="dbl">
            <a:solidFill>
              <a:schemeClr val="tx1"/>
            </a:solidFill>
            <a:prstDash val="sysDash"/>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mn-cs"/>
            </a:endParaRPr>
          </a:p>
        </p:txBody>
      </p:sp>
      <p:grpSp>
        <p:nvGrpSpPr>
          <p:cNvPr id="25" name="Group 24"/>
          <p:cNvGrpSpPr/>
          <p:nvPr/>
        </p:nvGrpSpPr>
        <p:grpSpPr>
          <a:xfrm>
            <a:off x="4775875" y="4622929"/>
            <a:ext cx="1077537" cy="725437"/>
            <a:chOff x="3121832" y="3528252"/>
            <a:chExt cx="816707" cy="582210"/>
          </a:xfrm>
        </p:grpSpPr>
        <p:pic>
          <p:nvPicPr>
            <p:cNvPr id="26" name="Picture 25"/>
            <p:cNvPicPr>
              <a:picLocks noChangeAspect="1"/>
            </p:cNvPicPr>
            <p:nvPr/>
          </p:nvPicPr>
          <p:blipFill>
            <a:blip r:embed="rId2"/>
            <a:stretch>
              <a:fillRect/>
            </a:stretch>
          </p:blipFill>
          <p:spPr>
            <a:xfrm flipV="1">
              <a:off x="3411908" y="3528252"/>
              <a:ext cx="221999" cy="221999"/>
            </a:xfrm>
            <a:prstGeom prst="rect">
              <a:avLst/>
            </a:prstGeom>
          </p:spPr>
        </p:pic>
        <p:grpSp>
          <p:nvGrpSpPr>
            <p:cNvPr id="27" name="Group 46"/>
            <p:cNvGrpSpPr/>
            <p:nvPr/>
          </p:nvGrpSpPr>
          <p:grpSpPr>
            <a:xfrm>
              <a:off x="3153061" y="3531391"/>
              <a:ext cx="770867" cy="579071"/>
              <a:chOff x="5181600" y="5181600"/>
              <a:chExt cx="609600" cy="533400"/>
            </a:xfrm>
            <a:solidFill>
              <a:schemeClr val="accent6">
                <a:lumMod val="75000"/>
              </a:schemeClr>
            </a:solidFill>
          </p:grpSpPr>
          <p:sp>
            <p:nvSpPr>
              <p:cNvPr id="29" name="Curved Left Arrow 28"/>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sp>
            <p:nvSpPr>
              <p:cNvPr id="30" name="Curved Left Arrow 29"/>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grpSp>
        <p:sp>
          <p:nvSpPr>
            <p:cNvPr id="28" name="TextBox 27"/>
            <p:cNvSpPr txBox="1"/>
            <p:nvPr/>
          </p:nvSpPr>
          <p:spPr>
            <a:xfrm>
              <a:off x="3121832" y="3695331"/>
              <a:ext cx="816707" cy="3705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a:ln>
                    <a:noFill/>
                  </a:ln>
                  <a:solidFill>
                    <a:srgbClr val="002060"/>
                  </a:solidFill>
                  <a:effectLst/>
                  <a:uLnTx/>
                  <a:uFillTx/>
                  <a:latin typeface="Optima"/>
                  <a:ea typeface="Tahoma" pitchFamily="34" charset="0"/>
                  <a:cs typeface="Calibri"/>
                </a:rPr>
                <a:t>Physical Inspection</a:t>
              </a:r>
            </a:p>
          </p:txBody>
        </p:sp>
      </p:grpSp>
      <p:grpSp>
        <p:nvGrpSpPr>
          <p:cNvPr id="31" name="Group 30"/>
          <p:cNvGrpSpPr/>
          <p:nvPr/>
        </p:nvGrpSpPr>
        <p:grpSpPr>
          <a:xfrm>
            <a:off x="3797981" y="4597513"/>
            <a:ext cx="991098" cy="754813"/>
            <a:chOff x="2380648" y="3507854"/>
            <a:chExt cx="751192" cy="605786"/>
          </a:xfrm>
        </p:grpSpPr>
        <p:pic>
          <p:nvPicPr>
            <p:cNvPr id="32" name="Picture 31"/>
            <p:cNvPicPr>
              <a:picLocks noChangeAspect="1"/>
            </p:cNvPicPr>
            <p:nvPr/>
          </p:nvPicPr>
          <p:blipFill>
            <a:blip r:embed="rId2"/>
            <a:stretch>
              <a:fillRect/>
            </a:stretch>
          </p:blipFill>
          <p:spPr>
            <a:xfrm flipV="1">
              <a:off x="2642785" y="3507854"/>
              <a:ext cx="221999" cy="221999"/>
            </a:xfrm>
            <a:prstGeom prst="rect">
              <a:avLst/>
            </a:prstGeom>
          </p:spPr>
        </p:pic>
        <p:grpSp>
          <p:nvGrpSpPr>
            <p:cNvPr id="33" name="Group 46"/>
            <p:cNvGrpSpPr/>
            <p:nvPr/>
          </p:nvGrpSpPr>
          <p:grpSpPr>
            <a:xfrm>
              <a:off x="2380648" y="3507854"/>
              <a:ext cx="751192" cy="605786"/>
              <a:chOff x="5181600" y="5181600"/>
              <a:chExt cx="609600" cy="533400"/>
            </a:xfrm>
            <a:solidFill>
              <a:schemeClr val="accent6">
                <a:lumMod val="75000"/>
              </a:schemeClr>
            </a:solidFill>
          </p:grpSpPr>
          <p:sp>
            <p:nvSpPr>
              <p:cNvPr id="35" name="Curved Left Arrow 34"/>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sp>
            <p:nvSpPr>
              <p:cNvPr id="36" name="Curved Left Arrow 35"/>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grpSp>
        <p:sp>
          <p:nvSpPr>
            <p:cNvPr id="34" name="TextBox 33"/>
            <p:cNvSpPr txBox="1"/>
            <p:nvPr/>
          </p:nvSpPr>
          <p:spPr>
            <a:xfrm>
              <a:off x="2411760" y="3628444"/>
              <a:ext cx="708803" cy="3705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a:ln>
                    <a:noFill/>
                  </a:ln>
                  <a:solidFill>
                    <a:srgbClr val="002060"/>
                  </a:solidFill>
                  <a:effectLst/>
                  <a:uLnTx/>
                  <a:uFillTx/>
                  <a:latin typeface="Optima"/>
                  <a:ea typeface="Tahoma" pitchFamily="34" charset="0"/>
                  <a:cs typeface="Calibri"/>
                </a:rPr>
                <a:t>Industry Standards</a:t>
              </a:r>
            </a:p>
          </p:txBody>
        </p:sp>
      </p:grpSp>
      <p:grpSp>
        <p:nvGrpSpPr>
          <p:cNvPr id="37" name="Group 36"/>
          <p:cNvGrpSpPr/>
          <p:nvPr/>
        </p:nvGrpSpPr>
        <p:grpSpPr>
          <a:xfrm>
            <a:off x="5741635" y="4272472"/>
            <a:ext cx="1327565" cy="863376"/>
            <a:chOff x="3853819" y="3246988"/>
            <a:chExt cx="1006213" cy="692914"/>
          </a:xfrm>
        </p:grpSpPr>
        <p:pic>
          <p:nvPicPr>
            <p:cNvPr id="38" name="Picture 37"/>
            <p:cNvPicPr>
              <a:picLocks noChangeAspect="1"/>
            </p:cNvPicPr>
            <p:nvPr/>
          </p:nvPicPr>
          <p:blipFill>
            <a:blip r:embed="rId2"/>
            <a:stretch>
              <a:fillRect/>
            </a:stretch>
          </p:blipFill>
          <p:spPr>
            <a:xfrm flipV="1">
              <a:off x="4274535" y="3246988"/>
              <a:ext cx="221999" cy="221999"/>
            </a:xfrm>
            <a:prstGeom prst="rect">
              <a:avLst/>
            </a:prstGeom>
          </p:spPr>
        </p:pic>
        <p:grpSp>
          <p:nvGrpSpPr>
            <p:cNvPr id="39" name="Group 46"/>
            <p:cNvGrpSpPr/>
            <p:nvPr/>
          </p:nvGrpSpPr>
          <p:grpSpPr>
            <a:xfrm>
              <a:off x="3923928" y="3349715"/>
              <a:ext cx="857550" cy="590187"/>
              <a:chOff x="5181600" y="5181600"/>
              <a:chExt cx="609600" cy="533400"/>
            </a:xfrm>
            <a:solidFill>
              <a:schemeClr val="accent6">
                <a:lumMod val="75000"/>
              </a:schemeClr>
            </a:solidFill>
          </p:grpSpPr>
          <p:sp>
            <p:nvSpPr>
              <p:cNvPr id="41" name="Curved Left Arrow 40"/>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sp>
            <p:nvSpPr>
              <p:cNvPr id="42" name="Curved Left Arrow 41"/>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grpSp>
        <p:sp>
          <p:nvSpPr>
            <p:cNvPr id="40" name="TextBox 39"/>
            <p:cNvSpPr txBox="1"/>
            <p:nvPr/>
          </p:nvSpPr>
          <p:spPr>
            <a:xfrm>
              <a:off x="3853819" y="3493046"/>
              <a:ext cx="1006213" cy="22230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a:ln>
                    <a:noFill/>
                  </a:ln>
                  <a:solidFill>
                    <a:srgbClr val="002060"/>
                  </a:solidFill>
                  <a:effectLst/>
                  <a:uLnTx/>
                  <a:uFillTx/>
                  <a:latin typeface="Optima"/>
                  <a:ea typeface="Tahoma" pitchFamily="34" charset="0"/>
                  <a:cs typeface="Calibri"/>
                </a:rPr>
                <a:t>De-Duplication</a:t>
              </a:r>
            </a:p>
          </p:txBody>
        </p:sp>
      </p:grpSp>
      <p:grpSp>
        <p:nvGrpSpPr>
          <p:cNvPr id="72" name="Group 71"/>
          <p:cNvGrpSpPr/>
          <p:nvPr/>
        </p:nvGrpSpPr>
        <p:grpSpPr>
          <a:xfrm>
            <a:off x="2793973" y="4320898"/>
            <a:ext cx="991098" cy="904345"/>
            <a:chOff x="1672243" y="4389456"/>
            <a:chExt cx="751192" cy="725795"/>
          </a:xfrm>
        </p:grpSpPr>
        <p:pic>
          <p:nvPicPr>
            <p:cNvPr id="73" name="Picture 72"/>
            <p:cNvPicPr>
              <a:picLocks noChangeAspect="1"/>
            </p:cNvPicPr>
            <p:nvPr/>
          </p:nvPicPr>
          <p:blipFill>
            <a:blip r:embed="rId2"/>
            <a:stretch>
              <a:fillRect/>
            </a:stretch>
          </p:blipFill>
          <p:spPr>
            <a:xfrm flipV="1">
              <a:off x="1954300" y="4389456"/>
              <a:ext cx="221999" cy="221999"/>
            </a:xfrm>
            <a:prstGeom prst="rect">
              <a:avLst/>
            </a:prstGeom>
          </p:spPr>
        </p:pic>
        <p:grpSp>
          <p:nvGrpSpPr>
            <p:cNvPr id="74" name="Group 73"/>
            <p:cNvGrpSpPr/>
            <p:nvPr/>
          </p:nvGrpSpPr>
          <p:grpSpPr>
            <a:xfrm>
              <a:off x="1672243" y="4472747"/>
              <a:ext cx="751192" cy="642504"/>
              <a:chOff x="1619672" y="3291830"/>
              <a:chExt cx="751192" cy="496875"/>
            </a:xfrm>
          </p:grpSpPr>
          <p:grpSp>
            <p:nvGrpSpPr>
              <p:cNvPr id="75" name="Group 46"/>
              <p:cNvGrpSpPr/>
              <p:nvPr/>
            </p:nvGrpSpPr>
            <p:grpSpPr>
              <a:xfrm>
                <a:off x="1619672" y="3291830"/>
                <a:ext cx="751192" cy="496875"/>
                <a:chOff x="5181600" y="5181600"/>
                <a:chExt cx="609600" cy="533400"/>
              </a:xfrm>
              <a:solidFill>
                <a:schemeClr val="accent6">
                  <a:lumMod val="75000"/>
                </a:schemeClr>
              </a:solidFill>
            </p:grpSpPr>
            <p:sp>
              <p:nvSpPr>
                <p:cNvPr id="77" name="Curved Left Arrow 76"/>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sp>
              <p:nvSpPr>
                <p:cNvPr id="78" name="Curved Left Arrow 77"/>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grpSp>
          <p:sp>
            <p:nvSpPr>
              <p:cNvPr id="76" name="TextBox 75"/>
              <p:cNvSpPr txBox="1"/>
              <p:nvPr/>
            </p:nvSpPr>
            <p:spPr>
              <a:xfrm>
                <a:off x="1693820" y="3331194"/>
                <a:ext cx="645931" cy="4011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a:ln>
                      <a:noFill/>
                    </a:ln>
                    <a:solidFill>
                      <a:srgbClr val="002060"/>
                    </a:solidFill>
                    <a:effectLst/>
                    <a:uLnTx/>
                    <a:uFillTx/>
                    <a:latin typeface="Optima"/>
                    <a:ea typeface="Tahoma" pitchFamily="34" charset="0"/>
                    <a:cs typeface="Calibri"/>
                  </a:rPr>
                  <a:t>Data Quality Review</a:t>
                </a:r>
              </a:p>
            </p:txBody>
          </p:sp>
        </p:grpSp>
      </p:grpSp>
      <p:grpSp>
        <p:nvGrpSpPr>
          <p:cNvPr id="15" name="Group 14">
            <a:extLst>
              <a:ext uri="{FF2B5EF4-FFF2-40B4-BE49-F238E27FC236}">
                <a16:creationId xmlns:a16="http://schemas.microsoft.com/office/drawing/2014/main" id="{75EB1269-EE54-1B4D-9ECE-CEF6C3B2EF12}"/>
              </a:ext>
            </a:extLst>
          </p:cNvPr>
          <p:cNvGrpSpPr/>
          <p:nvPr/>
        </p:nvGrpSpPr>
        <p:grpSpPr>
          <a:xfrm>
            <a:off x="6325916" y="3975948"/>
            <a:ext cx="3247010" cy="369291"/>
            <a:chOff x="5589318" y="3775242"/>
            <a:chExt cx="1492578" cy="369291"/>
          </a:xfrm>
        </p:grpSpPr>
        <p:cxnSp>
          <p:nvCxnSpPr>
            <p:cNvPr id="10" name="Straight Arrow Connector 9"/>
            <p:cNvCxnSpPr/>
            <p:nvPr/>
          </p:nvCxnSpPr>
          <p:spPr>
            <a:xfrm>
              <a:off x="5589318" y="3775242"/>
              <a:ext cx="1492578" cy="5872"/>
            </a:xfrm>
            <a:prstGeom prst="straightConnector1">
              <a:avLst/>
            </a:prstGeom>
            <a:ln w="190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627612" y="3867533"/>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endParaRPr kumimoji="0" lang="en-GB" sz="1200" b="1" i="0" u="none" strike="noStrike" kern="1200" cap="none" spc="0" normalizeH="0" baseline="0" noProof="0">
                <a:ln>
                  <a:noFill/>
                </a:ln>
                <a:solidFill>
                  <a:srgbClr val="002060"/>
                </a:solidFill>
                <a:effectLst/>
                <a:uLnTx/>
                <a:uFillTx/>
                <a:latin typeface="Optima"/>
                <a:ea typeface="Tahoma" pitchFamily="34" charset="0"/>
                <a:cs typeface="Calibri"/>
              </a:endParaRPr>
            </a:p>
          </p:txBody>
        </p:sp>
      </p:grpSp>
      <p:grpSp>
        <p:nvGrpSpPr>
          <p:cNvPr id="7" name="Group 6">
            <a:extLst>
              <a:ext uri="{FF2B5EF4-FFF2-40B4-BE49-F238E27FC236}">
                <a16:creationId xmlns:a16="http://schemas.microsoft.com/office/drawing/2014/main" id="{BDD35B8D-ED6D-B04B-9132-55EBF52E9F2A}"/>
              </a:ext>
            </a:extLst>
          </p:cNvPr>
          <p:cNvGrpSpPr/>
          <p:nvPr/>
        </p:nvGrpSpPr>
        <p:grpSpPr>
          <a:xfrm>
            <a:off x="2781122" y="963197"/>
            <a:ext cx="4131367" cy="2525083"/>
            <a:chOff x="2044522" y="938949"/>
            <a:chExt cx="4131367" cy="2525083"/>
          </a:xfrm>
        </p:grpSpPr>
        <p:pic>
          <p:nvPicPr>
            <p:cNvPr id="47" name="Picture 46" descr="cloud_with_gear_icon.png"/>
            <p:cNvPicPr>
              <a:picLocks noChangeAspect="1"/>
            </p:cNvPicPr>
            <p:nvPr/>
          </p:nvPicPr>
          <p:blipFill>
            <a:blip r:embed="rId3"/>
            <a:stretch>
              <a:fillRect/>
            </a:stretch>
          </p:blipFill>
          <p:spPr>
            <a:xfrm>
              <a:off x="3346303" y="2352401"/>
              <a:ext cx="285574" cy="154975"/>
            </a:xfrm>
            <a:prstGeom prst="rect">
              <a:avLst/>
            </a:prstGeom>
          </p:spPr>
        </p:pic>
        <p:grpSp>
          <p:nvGrpSpPr>
            <p:cNvPr id="5" name="Group 4">
              <a:extLst>
                <a:ext uri="{FF2B5EF4-FFF2-40B4-BE49-F238E27FC236}">
                  <a16:creationId xmlns:a16="http://schemas.microsoft.com/office/drawing/2014/main" id="{14CC4DF4-1913-7F46-A5CC-A90428B102BB}"/>
                </a:ext>
              </a:extLst>
            </p:cNvPr>
            <p:cNvGrpSpPr/>
            <p:nvPr/>
          </p:nvGrpSpPr>
          <p:grpSpPr>
            <a:xfrm>
              <a:off x="2044522" y="938949"/>
              <a:ext cx="4131367" cy="2525083"/>
              <a:chOff x="2044522" y="938949"/>
              <a:chExt cx="4131367" cy="2525083"/>
            </a:xfrm>
          </p:grpSpPr>
          <p:sp>
            <p:nvSpPr>
              <p:cNvPr id="20" name="Cloud Callout 19"/>
              <p:cNvSpPr/>
              <p:nvPr/>
            </p:nvSpPr>
            <p:spPr>
              <a:xfrm>
                <a:off x="2416333" y="1309059"/>
                <a:ext cx="1692516" cy="759706"/>
              </a:xfrm>
              <a:prstGeom prst="cloudCallout">
                <a:avLst>
                  <a:gd name="adj1" fmla="val 1182"/>
                  <a:gd name="adj2" fmla="val 188669"/>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Optima"/>
                    <a:ea typeface="+mn-ea"/>
                    <a:cs typeface="Optima"/>
                  </a:rPr>
                  <a:t>Auto Structure Algorithms</a:t>
                </a:r>
              </a:p>
            </p:txBody>
          </p:sp>
          <p:sp>
            <p:nvSpPr>
              <p:cNvPr id="21" name="Cloud Callout 20"/>
              <p:cNvSpPr/>
              <p:nvPr/>
            </p:nvSpPr>
            <p:spPr>
              <a:xfrm>
                <a:off x="4206468" y="1260705"/>
                <a:ext cx="1869942" cy="820462"/>
              </a:xfrm>
              <a:prstGeom prst="cloudCallout">
                <a:avLst>
                  <a:gd name="adj1" fmla="val -4619"/>
                  <a:gd name="adj2" fmla="val 172976"/>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Optima"/>
                    <a:ea typeface="+mn-ea"/>
                    <a:cs typeface="Optima"/>
                  </a:rPr>
                  <a:t>Repository Records (PPR) &amp; Data Libraries</a:t>
                </a:r>
              </a:p>
            </p:txBody>
          </p:sp>
          <p:grpSp>
            <p:nvGrpSpPr>
              <p:cNvPr id="3" name="Group 2">
                <a:extLst>
                  <a:ext uri="{FF2B5EF4-FFF2-40B4-BE49-F238E27FC236}">
                    <a16:creationId xmlns:a16="http://schemas.microsoft.com/office/drawing/2014/main" id="{C6A65B11-FD79-A84A-98BA-C7225CC67EBD}"/>
                  </a:ext>
                </a:extLst>
              </p:cNvPr>
              <p:cNvGrpSpPr/>
              <p:nvPr/>
            </p:nvGrpSpPr>
            <p:grpSpPr>
              <a:xfrm>
                <a:off x="2817569" y="2573014"/>
                <a:ext cx="1166558" cy="864663"/>
                <a:chOff x="2817569" y="2573014"/>
                <a:chExt cx="1166558" cy="864663"/>
              </a:xfrm>
            </p:grpSpPr>
            <p:grpSp>
              <p:nvGrpSpPr>
                <p:cNvPr id="22" name="Group 46"/>
                <p:cNvGrpSpPr/>
                <p:nvPr/>
              </p:nvGrpSpPr>
              <p:grpSpPr>
                <a:xfrm>
                  <a:off x="2817569" y="2573014"/>
                  <a:ext cx="1166558" cy="864663"/>
                  <a:chOff x="5181600" y="5181600"/>
                  <a:chExt cx="609600" cy="533400"/>
                </a:xfrm>
                <a:solidFill>
                  <a:schemeClr val="accent6">
                    <a:lumMod val="75000"/>
                  </a:schemeClr>
                </a:solidFill>
              </p:grpSpPr>
              <p:sp>
                <p:nvSpPr>
                  <p:cNvPr id="23" name="Curved Left Arrow 22"/>
                  <p:cNvSpPr/>
                  <p:nvPr/>
                </p:nvSpPr>
                <p:spPr>
                  <a:xfrm flipH="1">
                    <a:off x="5181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sp>
                <p:nvSpPr>
                  <p:cNvPr id="24" name="Curved Left Arrow 23"/>
                  <p:cNvSpPr/>
                  <p:nvPr/>
                </p:nvSpPr>
                <p:spPr>
                  <a:xfrm flipV="1">
                    <a:off x="5562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grpSp>
            <p:pic>
              <p:nvPicPr>
                <p:cNvPr id="44" name="Picture 43" descr="icon1.png"/>
                <p:cNvPicPr>
                  <a:picLocks noChangeAspect="1"/>
                </p:cNvPicPr>
                <p:nvPr/>
              </p:nvPicPr>
              <p:blipFill>
                <a:blip r:embed="rId4"/>
                <a:stretch>
                  <a:fillRect/>
                </a:stretch>
              </p:blipFill>
              <p:spPr>
                <a:xfrm>
                  <a:off x="2985316" y="2871104"/>
                  <a:ext cx="877152" cy="278177"/>
                </a:xfrm>
                <a:prstGeom prst="rect">
                  <a:avLst/>
                </a:prstGeom>
              </p:spPr>
            </p:pic>
          </p:grpSp>
          <p:pic>
            <p:nvPicPr>
              <p:cNvPr id="46" name="Picture 45" descr="cloud_with_gear_icon.png"/>
              <p:cNvPicPr>
                <a:picLocks noChangeAspect="1"/>
              </p:cNvPicPr>
              <p:nvPr/>
            </p:nvPicPr>
            <p:blipFill>
              <a:blip r:embed="rId3"/>
              <a:stretch>
                <a:fillRect/>
              </a:stretch>
            </p:blipFill>
            <p:spPr>
              <a:xfrm>
                <a:off x="5050731" y="2300289"/>
                <a:ext cx="285574" cy="154975"/>
              </a:xfrm>
              <a:prstGeom prst="rect">
                <a:avLst/>
              </a:prstGeom>
            </p:spPr>
          </p:pic>
          <p:grpSp>
            <p:nvGrpSpPr>
              <p:cNvPr id="4" name="Group 3">
                <a:extLst>
                  <a:ext uri="{FF2B5EF4-FFF2-40B4-BE49-F238E27FC236}">
                    <a16:creationId xmlns:a16="http://schemas.microsoft.com/office/drawing/2014/main" id="{DA6E4461-610A-724F-A334-1C46853F7100}"/>
                  </a:ext>
                </a:extLst>
              </p:cNvPr>
              <p:cNvGrpSpPr/>
              <p:nvPr/>
            </p:nvGrpSpPr>
            <p:grpSpPr>
              <a:xfrm>
                <a:off x="4337495" y="2599369"/>
                <a:ext cx="1166558" cy="864663"/>
                <a:chOff x="4337495" y="2599369"/>
                <a:chExt cx="1166558" cy="864663"/>
              </a:xfrm>
            </p:grpSpPr>
            <p:pic>
              <p:nvPicPr>
                <p:cNvPr id="45" name="Picture 44" descr="repository_icon1-1.png"/>
                <p:cNvPicPr>
                  <a:picLocks noChangeAspect="1"/>
                </p:cNvPicPr>
                <p:nvPr/>
              </p:nvPicPr>
              <p:blipFill>
                <a:blip r:embed="rId5"/>
                <a:stretch>
                  <a:fillRect/>
                </a:stretch>
              </p:blipFill>
              <p:spPr>
                <a:xfrm>
                  <a:off x="4622508" y="2851789"/>
                  <a:ext cx="620258" cy="344814"/>
                </a:xfrm>
                <a:prstGeom prst="rect">
                  <a:avLst/>
                </a:prstGeom>
              </p:spPr>
            </p:pic>
            <p:grpSp>
              <p:nvGrpSpPr>
                <p:cNvPr id="61" name="Group 46"/>
                <p:cNvGrpSpPr/>
                <p:nvPr/>
              </p:nvGrpSpPr>
              <p:grpSpPr>
                <a:xfrm>
                  <a:off x="4337495" y="2599369"/>
                  <a:ext cx="1166558" cy="864663"/>
                  <a:chOff x="5181600" y="5181600"/>
                  <a:chExt cx="609600" cy="533400"/>
                </a:xfrm>
                <a:solidFill>
                  <a:schemeClr val="accent6">
                    <a:lumMod val="75000"/>
                  </a:schemeClr>
                </a:solidFill>
              </p:grpSpPr>
              <p:sp>
                <p:nvSpPr>
                  <p:cNvPr id="62" name="Curved Left Arrow 61"/>
                  <p:cNvSpPr/>
                  <p:nvPr/>
                </p:nvSpPr>
                <p:spPr>
                  <a:xfrm flipH="1">
                    <a:off x="5181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sp>
                <p:nvSpPr>
                  <p:cNvPr id="63" name="Curved Left Arrow 62"/>
                  <p:cNvSpPr/>
                  <p:nvPr/>
                </p:nvSpPr>
                <p:spPr>
                  <a:xfrm flipV="1">
                    <a:off x="5562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grpSp>
          </p:grpSp>
          <p:sp>
            <p:nvSpPr>
              <p:cNvPr id="97" name="TextBox 96"/>
              <p:cNvSpPr txBox="1"/>
              <p:nvPr/>
            </p:nvSpPr>
            <p:spPr>
              <a:xfrm>
                <a:off x="2044522" y="2361332"/>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a:ln>
                      <a:noFill/>
                    </a:ln>
                    <a:solidFill>
                      <a:srgbClr val="002060"/>
                    </a:solidFill>
                    <a:effectLst/>
                    <a:uLnTx/>
                    <a:uFillTx/>
                    <a:latin typeface="Optima"/>
                    <a:ea typeface="Tahoma" pitchFamily="34" charset="0"/>
                    <a:cs typeface="Calibri"/>
                  </a:rPr>
                  <a:t>Cleanse</a:t>
                </a:r>
              </a:p>
            </p:txBody>
          </p:sp>
          <p:sp>
            <p:nvSpPr>
              <p:cNvPr id="98" name="TextBox 46"/>
              <p:cNvSpPr txBox="1">
                <a:spLocks noChangeArrowheads="1"/>
              </p:cNvSpPr>
              <p:nvPr/>
            </p:nvSpPr>
            <p:spPr bwMode="auto">
              <a:xfrm>
                <a:off x="2245239" y="938949"/>
                <a:ext cx="393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1400" b="1" i="0" u="none" strike="noStrike" kern="0" cap="none" spc="0" normalizeH="0" baseline="0" noProof="0">
                    <a:ln>
                      <a:noFill/>
                    </a:ln>
                    <a:solidFill>
                      <a:srgbClr val="FF0000"/>
                    </a:solidFill>
                    <a:effectLst/>
                    <a:uLnTx/>
                    <a:uFillTx/>
                    <a:latin typeface="Optima" panose="02000503060000020004"/>
                    <a:ea typeface="Arial Unicode MS" panose="020B0604020202020204" pitchFamily="34" charset="-128"/>
                    <a:cs typeface="Arial Unicode MS" panose="020B0604020202020204" pitchFamily="34" charset="-128"/>
                  </a:rPr>
                  <a:t>Data Staging and Test Environment</a:t>
                </a:r>
              </a:p>
            </p:txBody>
          </p:sp>
        </p:grpSp>
      </p:grpSp>
      <p:grpSp>
        <p:nvGrpSpPr>
          <p:cNvPr id="14" name="Group 13">
            <a:extLst>
              <a:ext uri="{FF2B5EF4-FFF2-40B4-BE49-F238E27FC236}">
                <a16:creationId xmlns:a16="http://schemas.microsoft.com/office/drawing/2014/main" id="{19002A45-C03D-A64A-9658-890338ABC784}"/>
              </a:ext>
            </a:extLst>
          </p:cNvPr>
          <p:cNvGrpSpPr/>
          <p:nvPr/>
        </p:nvGrpSpPr>
        <p:grpSpPr>
          <a:xfrm>
            <a:off x="6610930" y="827245"/>
            <a:ext cx="3595733" cy="2931612"/>
            <a:chOff x="5952019" y="563415"/>
            <a:chExt cx="3595733" cy="2931612"/>
          </a:xfrm>
        </p:grpSpPr>
        <p:grpSp>
          <p:nvGrpSpPr>
            <p:cNvPr id="56" name="Group 46"/>
            <p:cNvGrpSpPr/>
            <p:nvPr/>
          </p:nvGrpSpPr>
          <p:grpSpPr>
            <a:xfrm>
              <a:off x="7680969" y="2817591"/>
              <a:ext cx="892214" cy="677436"/>
              <a:chOff x="5181627" y="5181600"/>
              <a:chExt cx="609603" cy="533400"/>
            </a:xfrm>
            <a:solidFill>
              <a:schemeClr val="accent6">
                <a:lumMod val="75000"/>
              </a:schemeClr>
            </a:solidFill>
          </p:grpSpPr>
          <p:sp>
            <p:nvSpPr>
              <p:cNvPr id="57" name="Curved Left Arrow 56"/>
              <p:cNvSpPr/>
              <p:nvPr/>
            </p:nvSpPr>
            <p:spPr>
              <a:xfrm flipH="1">
                <a:off x="5181627" y="5181600"/>
                <a:ext cx="228601"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sp>
            <p:nvSpPr>
              <p:cNvPr id="58" name="Curved Left Arrow 57"/>
              <p:cNvSpPr/>
              <p:nvPr/>
            </p:nvSpPr>
            <p:spPr>
              <a:xfrm flipV="1">
                <a:off x="5562629" y="5181600"/>
                <a:ext cx="228601"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Calibri"/>
                </a:endParaRPr>
              </a:p>
            </p:txBody>
          </p:sp>
        </p:grpSp>
        <p:grpSp>
          <p:nvGrpSpPr>
            <p:cNvPr id="13" name="Group 12">
              <a:extLst>
                <a:ext uri="{FF2B5EF4-FFF2-40B4-BE49-F238E27FC236}">
                  <a16:creationId xmlns:a16="http://schemas.microsoft.com/office/drawing/2014/main" id="{56E529F6-205B-454B-B67D-C2D2050B8DD7}"/>
                </a:ext>
              </a:extLst>
            </p:cNvPr>
            <p:cNvGrpSpPr/>
            <p:nvPr/>
          </p:nvGrpSpPr>
          <p:grpSpPr>
            <a:xfrm>
              <a:off x="5952019" y="563415"/>
              <a:ext cx="3595733" cy="2811144"/>
              <a:chOff x="5952019" y="563415"/>
              <a:chExt cx="3595733" cy="2811144"/>
            </a:xfrm>
          </p:grpSpPr>
          <p:grpSp>
            <p:nvGrpSpPr>
              <p:cNvPr id="12" name="Group 11">
                <a:extLst>
                  <a:ext uri="{FF2B5EF4-FFF2-40B4-BE49-F238E27FC236}">
                    <a16:creationId xmlns:a16="http://schemas.microsoft.com/office/drawing/2014/main" id="{2A0097AD-FD8A-E74F-AB30-47507B3445C5}"/>
                  </a:ext>
                </a:extLst>
              </p:cNvPr>
              <p:cNvGrpSpPr/>
              <p:nvPr/>
            </p:nvGrpSpPr>
            <p:grpSpPr>
              <a:xfrm>
                <a:off x="5952019" y="1246337"/>
                <a:ext cx="3595733" cy="2128222"/>
                <a:chOff x="5952019" y="1246337"/>
                <a:chExt cx="3595733" cy="2128222"/>
              </a:xfrm>
            </p:grpSpPr>
            <p:sp>
              <p:nvSpPr>
                <p:cNvPr id="55" name="Cloud Callout 54"/>
                <p:cNvSpPr/>
                <p:nvPr/>
              </p:nvSpPr>
              <p:spPr>
                <a:xfrm>
                  <a:off x="7855236" y="1246337"/>
                  <a:ext cx="1692516" cy="759706"/>
                </a:xfrm>
                <a:prstGeom prst="cloudCallout">
                  <a:avLst>
                    <a:gd name="adj1" fmla="val -124953"/>
                    <a:gd name="adj2" fmla="val 218129"/>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Optima"/>
                      <a:ea typeface="+mn-ea"/>
                      <a:cs typeface="Optima"/>
                    </a:rPr>
                    <a:t>Master Data Dictionary</a:t>
                  </a:r>
                </a:p>
              </p:txBody>
            </p:sp>
            <p:pic>
              <p:nvPicPr>
                <p:cNvPr id="69" name="Picture 68" descr="cloud_with_gear_icon.png"/>
                <p:cNvPicPr>
                  <a:picLocks noChangeAspect="1"/>
                </p:cNvPicPr>
                <p:nvPr/>
              </p:nvPicPr>
              <p:blipFill>
                <a:blip r:embed="rId3"/>
                <a:stretch>
                  <a:fillRect/>
                </a:stretch>
              </p:blipFill>
              <p:spPr>
                <a:xfrm>
                  <a:off x="5952019" y="2893007"/>
                  <a:ext cx="285574" cy="154975"/>
                </a:xfrm>
                <a:prstGeom prst="rect">
                  <a:avLst/>
                </a:prstGeom>
              </p:spPr>
            </p:pic>
            <p:grpSp>
              <p:nvGrpSpPr>
                <p:cNvPr id="11" name="Group 10">
                  <a:extLst>
                    <a:ext uri="{FF2B5EF4-FFF2-40B4-BE49-F238E27FC236}">
                      <a16:creationId xmlns:a16="http://schemas.microsoft.com/office/drawing/2014/main" id="{A709F6CD-3E2E-5048-B408-A5B1F76F35FC}"/>
                    </a:ext>
                  </a:extLst>
                </p:cNvPr>
                <p:cNvGrpSpPr/>
                <p:nvPr/>
              </p:nvGrpSpPr>
              <p:grpSpPr>
                <a:xfrm>
                  <a:off x="7805192" y="2208168"/>
                  <a:ext cx="644954" cy="1166391"/>
                  <a:chOff x="7805192" y="2208168"/>
                  <a:chExt cx="644954" cy="1166391"/>
                </a:xfrm>
              </p:grpSpPr>
              <p:pic>
                <p:nvPicPr>
                  <p:cNvPr id="59" name="Picture 58" descr="cloud_with_gear_icon.png"/>
                  <p:cNvPicPr>
                    <a:picLocks noChangeAspect="1"/>
                  </p:cNvPicPr>
                  <p:nvPr/>
                </p:nvPicPr>
                <p:blipFill>
                  <a:blip r:embed="rId3"/>
                  <a:stretch>
                    <a:fillRect/>
                  </a:stretch>
                </p:blipFill>
                <p:spPr>
                  <a:xfrm>
                    <a:off x="8164572" y="2532512"/>
                    <a:ext cx="285574" cy="154975"/>
                  </a:xfrm>
                  <a:prstGeom prst="rect">
                    <a:avLst/>
                  </a:prstGeom>
                </p:spPr>
              </p:pic>
              <p:sp>
                <p:nvSpPr>
                  <p:cNvPr id="66" name="Oval 65"/>
                  <p:cNvSpPr/>
                  <p:nvPr/>
                </p:nvSpPr>
                <p:spPr>
                  <a:xfrm>
                    <a:off x="7805192" y="2208168"/>
                    <a:ext cx="142492" cy="134569"/>
                  </a:xfrm>
                  <a:prstGeom prst="ellipse">
                    <a:avLst/>
                  </a:prstGeom>
                  <a:solidFill>
                    <a:schemeClr val="tx2">
                      <a:lumMod val="40000"/>
                      <a:lumOff val="60000"/>
                    </a:schemeClr>
                  </a:solidFill>
                  <a:ln w="31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mn-cs"/>
                    </a:endParaRPr>
                  </a:p>
                </p:txBody>
              </p:sp>
              <p:sp>
                <p:nvSpPr>
                  <p:cNvPr id="67" name="Oval 66"/>
                  <p:cNvSpPr/>
                  <p:nvPr/>
                </p:nvSpPr>
                <p:spPr>
                  <a:xfrm>
                    <a:off x="7923945" y="2567058"/>
                    <a:ext cx="118743" cy="112141"/>
                  </a:xfrm>
                  <a:prstGeom prst="ellipse">
                    <a:avLst/>
                  </a:prstGeom>
                  <a:solidFill>
                    <a:schemeClr val="tx2">
                      <a:lumMod val="40000"/>
                      <a:lumOff val="60000"/>
                    </a:schemeClr>
                  </a:solidFill>
                  <a:ln w="31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mn-cs"/>
                    </a:endParaRPr>
                  </a:p>
                </p:txBody>
              </p:sp>
              <p:sp>
                <p:nvSpPr>
                  <p:cNvPr id="68" name="Oval 67"/>
                  <p:cNvSpPr/>
                  <p:nvPr/>
                </p:nvSpPr>
                <p:spPr>
                  <a:xfrm>
                    <a:off x="8042688" y="2903529"/>
                    <a:ext cx="118743" cy="112141"/>
                  </a:xfrm>
                  <a:prstGeom prst="ellipse">
                    <a:avLst/>
                  </a:prstGeom>
                  <a:solidFill>
                    <a:schemeClr val="tx2">
                      <a:lumMod val="40000"/>
                      <a:lumOff val="60000"/>
                    </a:schemeClr>
                  </a:solidFill>
                  <a:ln w="31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mn-cs"/>
                    </a:endParaRPr>
                  </a:p>
                </p:txBody>
              </p:sp>
              <p:sp>
                <p:nvSpPr>
                  <p:cNvPr id="70" name="Oval 69"/>
                  <p:cNvSpPr/>
                  <p:nvPr/>
                </p:nvSpPr>
                <p:spPr>
                  <a:xfrm>
                    <a:off x="8137704" y="3284847"/>
                    <a:ext cx="94994" cy="89712"/>
                  </a:xfrm>
                  <a:prstGeom prst="ellipse">
                    <a:avLst/>
                  </a:prstGeom>
                  <a:solidFill>
                    <a:schemeClr val="tx2">
                      <a:lumMod val="40000"/>
                      <a:lumOff val="60000"/>
                    </a:schemeClr>
                  </a:solidFill>
                  <a:ln w="31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Optima"/>
                      <a:ea typeface="+mn-ea"/>
                      <a:cs typeface="+mn-cs"/>
                    </a:endParaRPr>
                  </a:p>
                </p:txBody>
              </p:sp>
            </p:grpSp>
          </p:grpSp>
          <p:sp>
            <p:nvSpPr>
              <p:cNvPr id="93" name="TextBox 92"/>
              <p:cNvSpPr txBox="1"/>
              <p:nvPr/>
            </p:nvSpPr>
            <p:spPr>
              <a:xfrm>
                <a:off x="8213270" y="563415"/>
                <a:ext cx="79512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a:ln>
                      <a:noFill/>
                    </a:ln>
                    <a:solidFill>
                      <a:srgbClr val="FF0000"/>
                    </a:solidFill>
                    <a:effectLst/>
                    <a:uLnTx/>
                    <a:uFillTx/>
                    <a:latin typeface="Optima"/>
                    <a:ea typeface="Tahoma" pitchFamily="34" charset="0"/>
                    <a:cs typeface="Calibri"/>
                  </a:rPr>
                  <a:t>Offline Validate &amp; Load</a:t>
                </a:r>
              </a:p>
            </p:txBody>
          </p:sp>
        </p:grpSp>
      </p:grpSp>
      <p:sp>
        <p:nvSpPr>
          <p:cNvPr id="108" name="TextBox 107"/>
          <p:cNvSpPr txBox="1"/>
          <p:nvPr/>
        </p:nvSpPr>
        <p:spPr>
          <a:xfrm>
            <a:off x="6324731" y="2468903"/>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a:ln>
                  <a:noFill/>
                </a:ln>
                <a:solidFill>
                  <a:srgbClr val="002060"/>
                </a:solidFill>
                <a:effectLst/>
                <a:uLnTx/>
                <a:uFillTx/>
                <a:latin typeface="Optima"/>
                <a:ea typeface="Tahoma" pitchFamily="34" charset="0"/>
                <a:cs typeface="Calibri"/>
              </a:rPr>
              <a:t>Transformation</a:t>
            </a:r>
          </a:p>
        </p:txBody>
      </p:sp>
      <p:sp>
        <p:nvSpPr>
          <p:cNvPr id="109" name="TextBox 108"/>
          <p:cNvSpPr txBox="1"/>
          <p:nvPr/>
        </p:nvSpPr>
        <p:spPr>
          <a:xfrm>
            <a:off x="3074198" y="3593056"/>
            <a:ext cx="135023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a:ln>
                  <a:noFill/>
                </a:ln>
                <a:solidFill>
                  <a:srgbClr val="F79646">
                    <a:lumMod val="50000"/>
                  </a:srgbClr>
                </a:solidFill>
                <a:effectLst/>
                <a:uLnTx/>
                <a:uFillTx/>
                <a:latin typeface="Optima"/>
                <a:ea typeface="Tahoma" pitchFamily="34" charset="0"/>
                <a:cs typeface="Calibri"/>
              </a:rPr>
              <a:t>Legacy </a:t>
            </a:r>
          </a:p>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a:ln>
                  <a:noFill/>
                </a:ln>
                <a:solidFill>
                  <a:srgbClr val="F79646">
                    <a:lumMod val="50000"/>
                  </a:srgbClr>
                </a:solidFill>
                <a:effectLst/>
                <a:uLnTx/>
                <a:uFillTx/>
                <a:latin typeface="Optima"/>
                <a:ea typeface="Tahoma" pitchFamily="34" charset="0"/>
                <a:cs typeface="Calibri"/>
              </a:rPr>
              <a:t>Extract</a:t>
            </a:r>
          </a:p>
        </p:txBody>
      </p:sp>
      <p:sp>
        <p:nvSpPr>
          <p:cNvPr id="110" name="TextBox 109"/>
          <p:cNvSpPr txBox="1"/>
          <p:nvPr/>
        </p:nvSpPr>
        <p:spPr>
          <a:xfrm>
            <a:off x="3226598" y="4237822"/>
            <a:ext cx="135023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a:ln>
                  <a:noFill/>
                </a:ln>
                <a:solidFill>
                  <a:srgbClr val="F79646">
                    <a:lumMod val="50000"/>
                  </a:srgbClr>
                </a:solidFill>
                <a:effectLst/>
                <a:uLnTx/>
                <a:uFillTx/>
                <a:latin typeface="Optima"/>
                <a:ea typeface="Tahoma" pitchFamily="34" charset="0"/>
                <a:cs typeface="Calibri"/>
              </a:rPr>
              <a:t>Cleanse</a:t>
            </a:r>
          </a:p>
        </p:txBody>
      </p:sp>
      <p:sp>
        <p:nvSpPr>
          <p:cNvPr id="111" name="TextBox 110"/>
          <p:cNvSpPr txBox="1"/>
          <p:nvPr/>
        </p:nvSpPr>
        <p:spPr>
          <a:xfrm>
            <a:off x="4258223" y="4355053"/>
            <a:ext cx="135023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a:ln>
                  <a:noFill/>
                </a:ln>
                <a:solidFill>
                  <a:srgbClr val="F79646">
                    <a:lumMod val="50000"/>
                  </a:srgbClr>
                </a:solidFill>
                <a:effectLst/>
                <a:uLnTx/>
                <a:uFillTx/>
                <a:latin typeface="Optima"/>
                <a:ea typeface="Tahoma" pitchFamily="34" charset="0"/>
                <a:cs typeface="Calibri"/>
              </a:rPr>
              <a:t>Standardization</a:t>
            </a:r>
          </a:p>
        </p:txBody>
      </p:sp>
      <p:sp>
        <p:nvSpPr>
          <p:cNvPr id="112" name="TextBox 111"/>
          <p:cNvSpPr txBox="1"/>
          <p:nvPr/>
        </p:nvSpPr>
        <p:spPr>
          <a:xfrm>
            <a:off x="5383898" y="4180926"/>
            <a:ext cx="135023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a:ln>
                  <a:noFill/>
                </a:ln>
                <a:solidFill>
                  <a:srgbClr val="F79646">
                    <a:lumMod val="50000"/>
                  </a:srgbClr>
                </a:solidFill>
                <a:effectLst/>
                <a:uLnTx/>
                <a:uFillTx/>
                <a:latin typeface="Optima"/>
                <a:ea typeface="Tahoma" pitchFamily="34" charset="0"/>
                <a:cs typeface="Calibri"/>
              </a:rPr>
              <a:t>Enrich &amp; Transform</a:t>
            </a:r>
          </a:p>
        </p:txBody>
      </p:sp>
      <p:sp>
        <p:nvSpPr>
          <p:cNvPr id="113" name="TextBox 112"/>
          <p:cNvSpPr txBox="1"/>
          <p:nvPr/>
        </p:nvSpPr>
        <p:spPr>
          <a:xfrm>
            <a:off x="4187885" y="3510996"/>
            <a:ext cx="135023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a:ln>
                  <a:noFill/>
                </a:ln>
                <a:solidFill>
                  <a:srgbClr val="F79646">
                    <a:lumMod val="50000"/>
                  </a:srgbClr>
                </a:solidFill>
                <a:effectLst/>
                <a:uLnTx/>
                <a:uFillTx/>
                <a:latin typeface="Optima"/>
                <a:ea typeface="Tahoma" pitchFamily="34" charset="0"/>
                <a:cs typeface="Calibri"/>
              </a:rPr>
              <a:t>Business Rules</a:t>
            </a:r>
          </a:p>
        </p:txBody>
      </p:sp>
      <p:grpSp>
        <p:nvGrpSpPr>
          <p:cNvPr id="8" name="Group 7">
            <a:extLst>
              <a:ext uri="{FF2B5EF4-FFF2-40B4-BE49-F238E27FC236}">
                <a16:creationId xmlns:a16="http://schemas.microsoft.com/office/drawing/2014/main" id="{A2818931-9C9B-AB46-AA85-D2EF68412E4B}"/>
              </a:ext>
            </a:extLst>
          </p:cNvPr>
          <p:cNvGrpSpPr/>
          <p:nvPr/>
        </p:nvGrpSpPr>
        <p:grpSpPr>
          <a:xfrm>
            <a:off x="3253240" y="5465796"/>
            <a:ext cx="3013401" cy="1095651"/>
            <a:chOff x="2504565" y="5607052"/>
            <a:chExt cx="3013401" cy="1095651"/>
          </a:xfrm>
        </p:grpSpPr>
        <p:pic>
          <p:nvPicPr>
            <p:cNvPr id="100" name="Picture 99" descr="graph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18969" y="5664202"/>
              <a:ext cx="6683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54"/>
            <p:cNvSpPr txBox="1">
              <a:spLocks noChangeArrowheads="1"/>
            </p:cNvSpPr>
            <p:nvPr/>
          </p:nvSpPr>
          <p:spPr bwMode="auto">
            <a:xfrm>
              <a:off x="2677668" y="6116641"/>
              <a:ext cx="1192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800" b="1" i="0" u="none" strike="noStrike" kern="0" cap="none" spc="0" normalizeH="0" baseline="0" noProof="0">
                  <a:ln>
                    <a:noFill/>
                  </a:ln>
                  <a:solidFill>
                    <a:srgbClr val="0070C0"/>
                  </a:solidFill>
                  <a:effectLst/>
                  <a:uLnTx/>
                  <a:uFillTx/>
                  <a:latin typeface="Optima" panose="02000503060000020004"/>
                  <a:ea typeface="Arial Unicode MS" panose="020B0604020202020204" pitchFamily="34" charset="-128"/>
                  <a:cs typeface="Arial Unicode MS" panose="020B0604020202020204" pitchFamily="34" charset="-128"/>
                </a:rPr>
                <a:t>Performance Analysis</a:t>
              </a:r>
            </a:p>
          </p:txBody>
        </p:sp>
        <p:grpSp>
          <p:nvGrpSpPr>
            <p:cNvPr id="102" name="Group 127"/>
            <p:cNvGrpSpPr>
              <a:grpSpLocks/>
            </p:cNvGrpSpPr>
            <p:nvPr/>
          </p:nvGrpSpPr>
          <p:grpSpPr bwMode="auto">
            <a:xfrm>
              <a:off x="3946081" y="5607052"/>
              <a:ext cx="1192213" cy="846138"/>
              <a:chOff x="3090062" y="1373760"/>
              <a:chExt cx="1192212" cy="846106"/>
            </a:xfrm>
          </p:grpSpPr>
          <p:pic>
            <p:nvPicPr>
              <p:cNvPr id="103" name="Picture 122" descr="box.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58851" y="1373760"/>
                <a:ext cx="1110756" cy="5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21" descr="graph.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75423" y="1571113"/>
                <a:ext cx="284387" cy="24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123" descr="pie graph.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flipH="1">
                <a:off x="3282550" y="1472557"/>
                <a:ext cx="220684" cy="22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24" descr="performance2.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557203" y="1492690"/>
                <a:ext cx="278542" cy="273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54"/>
              <p:cNvSpPr txBox="1">
                <a:spLocks noChangeArrowheads="1"/>
              </p:cNvSpPr>
              <p:nvPr/>
            </p:nvSpPr>
            <p:spPr bwMode="auto">
              <a:xfrm>
                <a:off x="3090062" y="1881312"/>
                <a:ext cx="11922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800" b="1" i="0" u="none" strike="noStrike" kern="0" cap="none" spc="0" normalizeH="0" baseline="0" noProof="0">
                    <a:ln>
                      <a:noFill/>
                    </a:ln>
                    <a:solidFill>
                      <a:srgbClr val="0070C0"/>
                    </a:solidFill>
                    <a:effectLst/>
                    <a:uLnTx/>
                    <a:uFillTx/>
                    <a:latin typeface="Optima" panose="02000503060000020004"/>
                    <a:ea typeface="Arial Unicode MS" panose="020B0604020202020204" pitchFamily="34" charset="-128"/>
                    <a:cs typeface="Arial Unicode MS" panose="020B0604020202020204" pitchFamily="34" charset="-128"/>
                  </a:rPr>
                  <a:t>Dashboards and Business Reporting</a:t>
                </a:r>
              </a:p>
            </p:txBody>
          </p:sp>
        </p:grpSp>
        <p:sp>
          <p:nvSpPr>
            <p:cNvPr id="114" name="TextBox 113"/>
            <p:cNvSpPr txBox="1"/>
            <p:nvPr/>
          </p:nvSpPr>
          <p:spPr>
            <a:xfrm>
              <a:off x="2504565" y="6425704"/>
              <a:ext cx="301340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a:ln>
                    <a:noFill/>
                  </a:ln>
                  <a:solidFill>
                    <a:srgbClr val="002060"/>
                  </a:solidFill>
                  <a:effectLst/>
                  <a:uLnTx/>
                  <a:uFillTx/>
                  <a:latin typeface="Optima"/>
                  <a:ea typeface="Tahoma" pitchFamily="34" charset="0"/>
                  <a:cs typeface="Calibri"/>
                </a:rPr>
                <a:t>Data Health Assessment</a:t>
              </a:r>
            </a:p>
          </p:txBody>
        </p:sp>
      </p:grpSp>
      <p:sp>
        <p:nvSpPr>
          <p:cNvPr id="123" name="TextBox 46"/>
          <p:cNvSpPr txBox="1">
            <a:spLocks noChangeArrowheads="1"/>
          </p:cNvSpPr>
          <p:nvPr/>
        </p:nvSpPr>
        <p:spPr bwMode="auto">
          <a:xfrm>
            <a:off x="941271" y="916520"/>
            <a:ext cx="1865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1400" b="1" i="0" u="none" strike="noStrike" kern="0" cap="none" spc="0" normalizeH="0" baseline="0" noProof="0">
                <a:ln>
                  <a:noFill/>
                </a:ln>
                <a:solidFill>
                  <a:srgbClr val="FF0000"/>
                </a:solidFill>
                <a:effectLst/>
                <a:uLnTx/>
                <a:uFillTx/>
                <a:latin typeface="Optima" panose="02000503060000020004"/>
                <a:ea typeface="Arial Unicode MS" panose="020B0604020202020204" pitchFamily="34" charset="-128"/>
                <a:cs typeface="Arial Unicode MS" panose="020B0604020202020204" pitchFamily="34" charset="-128"/>
              </a:rPr>
              <a:t>Data Source</a:t>
            </a:r>
          </a:p>
        </p:txBody>
      </p:sp>
      <p:sp>
        <p:nvSpPr>
          <p:cNvPr id="127" name="TextBox 126"/>
          <p:cNvSpPr txBox="1"/>
          <p:nvPr/>
        </p:nvSpPr>
        <p:spPr>
          <a:xfrm>
            <a:off x="2436396" y="3382038"/>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a:ln>
                  <a:noFill/>
                </a:ln>
                <a:solidFill>
                  <a:srgbClr val="002060"/>
                </a:solidFill>
                <a:effectLst/>
                <a:uLnTx/>
                <a:uFillTx/>
                <a:latin typeface="Optima"/>
                <a:ea typeface="Tahoma" pitchFamily="34" charset="0"/>
                <a:cs typeface="Calibri"/>
              </a:rPr>
              <a:t>Extract</a:t>
            </a:r>
          </a:p>
        </p:txBody>
      </p:sp>
      <p:cxnSp>
        <p:nvCxnSpPr>
          <p:cNvPr id="128" name="Straight Connector 127"/>
          <p:cNvCxnSpPr>
            <a:cxnSpLocks noChangeShapeType="1"/>
          </p:cNvCxnSpPr>
          <p:nvPr/>
        </p:nvCxnSpPr>
        <p:spPr bwMode="auto">
          <a:xfrm>
            <a:off x="2866841" y="1058981"/>
            <a:ext cx="1" cy="5664807"/>
          </a:xfrm>
          <a:prstGeom prst="line">
            <a:avLst/>
          </a:prstGeom>
          <a:noFill/>
          <a:ln w="12700" algn="ctr">
            <a:solidFill>
              <a:srgbClr val="009999"/>
            </a:solidFill>
            <a:prstDash val="lgDash"/>
            <a:round/>
            <a:headEnd/>
            <a:tailEnd/>
          </a:ln>
        </p:spPr>
      </p:cxnSp>
      <p:cxnSp>
        <p:nvCxnSpPr>
          <p:cNvPr id="131" name="Straight Connector 130"/>
          <p:cNvCxnSpPr>
            <a:cxnSpLocks noChangeShapeType="1"/>
          </p:cNvCxnSpPr>
          <p:nvPr/>
        </p:nvCxnSpPr>
        <p:spPr bwMode="auto">
          <a:xfrm>
            <a:off x="7906988" y="1096990"/>
            <a:ext cx="1" cy="5664807"/>
          </a:xfrm>
          <a:prstGeom prst="line">
            <a:avLst/>
          </a:prstGeom>
          <a:noFill/>
          <a:ln w="12700" algn="ctr">
            <a:solidFill>
              <a:srgbClr val="009999"/>
            </a:solidFill>
            <a:prstDash val="lgDash"/>
            <a:round/>
            <a:headEnd/>
            <a:tailEnd/>
          </a:ln>
        </p:spPr>
      </p:cxnSp>
      <p:grpSp>
        <p:nvGrpSpPr>
          <p:cNvPr id="52" name="Group 51">
            <a:extLst>
              <a:ext uri="{FF2B5EF4-FFF2-40B4-BE49-F238E27FC236}">
                <a16:creationId xmlns:a16="http://schemas.microsoft.com/office/drawing/2014/main" id="{399B1BA4-128C-8040-8105-1E21F614DA8F}"/>
              </a:ext>
            </a:extLst>
          </p:cNvPr>
          <p:cNvGrpSpPr/>
          <p:nvPr/>
        </p:nvGrpSpPr>
        <p:grpSpPr>
          <a:xfrm>
            <a:off x="8562838" y="3207720"/>
            <a:ext cx="3488820" cy="1603545"/>
            <a:chOff x="9029776" y="2777942"/>
            <a:chExt cx="1595804" cy="1166079"/>
          </a:xfrm>
        </p:grpSpPr>
        <p:pic>
          <p:nvPicPr>
            <p:cNvPr id="50" name="Picture 49" descr="database_icon.png"/>
            <p:cNvPicPr>
              <a:picLocks noChangeAspect="1"/>
            </p:cNvPicPr>
            <p:nvPr/>
          </p:nvPicPr>
          <p:blipFill>
            <a:blip r:embed="rId11"/>
            <a:stretch>
              <a:fillRect/>
            </a:stretch>
          </p:blipFill>
          <p:spPr>
            <a:xfrm>
              <a:off x="9582094" y="3045229"/>
              <a:ext cx="613961" cy="898792"/>
            </a:xfrm>
            <a:prstGeom prst="rect">
              <a:avLst/>
            </a:prstGeom>
          </p:spPr>
        </p:pic>
        <p:sp>
          <p:nvSpPr>
            <p:cNvPr id="124" name="TextBox 123"/>
            <p:cNvSpPr txBox="1"/>
            <p:nvPr/>
          </p:nvSpPr>
          <p:spPr>
            <a:xfrm>
              <a:off x="9029776" y="2777942"/>
              <a:ext cx="159580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a:ln>
                    <a:noFill/>
                  </a:ln>
                  <a:solidFill>
                    <a:srgbClr val="002060"/>
                  </a:solidFill>
                  <a:effectLst/>
                  <a:uLnTx/>
                  <a:uFillTx/>
                  <a:latin typeface="Optima"/>
                  <a:ea typeface="Tahoma" pitchFamily="34" charset="0"/>
                  <a:cs typeface="Calibri"/>
                </a:rPr>
                <a:t>Materials</a:t>
              </a:r>
            </a:p>
          </p:txBody>
        </p:sp>
      </p:grpSp>
      <p:sp>
        <p:nvSpPr>
          <p:cNvPr id="48" name="Can 47">
            <a:extLst>
              <a:ext uri="{FF2B5EF4-FFF2-40B4-BE49-F238E27FC236}">
                <a16:creationId xmlns:a16="http://schemas.microsoft.com/office/drawing/2014/main" id="{E8376753-6D85-5C4C-8361-B37257FB8A9E}"/>
              </a:ext>
            </a:extLst>
          </p:cNvPr>
          <p:cNvSpPr/>
          <p:nvPr/>
        </p:nvSpPr>
        <p:spPr>
          <a:xfrm>
            <a:off x="200942" y="1877974"/>
            <a:ext cx="1546411" cy="3316193"/>
          </a:xfrm>
          <a:prstGeom prst="can">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Arial"/>
            </a:endParaRPr>
          </a:p>
        </p:txBody>
      </p:sp>
      <p:pic>
        <p:nvPicPr>
          <p:cNvPr id="65" name="Picture 64">
            <a:extLst>
              <a:ext uri="{FF2B5EF4-FFF2-40B4-BE49-F238E27FC236}">
                <a16:creationId xmlns:a16="http://schemas.microsoft.com/office/drawing/2014/main" id="{09C91BA9-DB1A-0921-05DB-EB53D250FC9E}"/>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t="28683" b="32790"/>
          <a:stretch/>
        </p:blipFill>
        <p:spPr>
          <a:xfrm>
            <a:off x="468551" y="3346298"/>
            <a:ext cx="1212288" cy="484679"/>
          </a:xfrm>
          <a:prstGeom prst="rect">
            <a:avLst/>
          </a:prstGeom>
          <a:noFill/>
        </p:spPr>
      </p:pic>
      <p:pic>
        <p:nvPicPr>
          <p:cNvPr id="6" name="Picture 5">
            <a:extLst>
              <a:ext uri="{FF2B5EF4-FFF2-40B4-BE49-F238E27FC236}">
                <a16:creationId xmlns:a16="http://schemas.microsoft.com/office/drawing/2014/main" id="{F7445F29-75FD-1011-C4CB-6AB3BEC192CE}"/>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t="28683" b="32790"/>
          <a:stretch/>
        </p:blipFill>
        <p:spPr>
          <a:xfrm>
            <a:off x="10112320" y="4863452"/>
            <a:ext cx="1212288" cy="484679"/>
          </a:xfrm>
          <a:prstGeom prst="rect">
            <a:avLst/>
          </a:prstGeom>
          <a:noFill/>
        </p:spPr>
      </p:pic>
      <p:sp>
        <p:nvSpPr>
          <p:cNvPr id="54" name="Date Placeholder 3">
            <a:extLst>
              <a:ext uri="{FF2B5EF4-FFF2-40B4-BE49-F238E27FC236}">
                <a16:creationId xmlns:a16="http://schemas.microsoft.com/office/drawing/2014/main" id="{938B8C4D-0E94-0130-2D55-E026C3EC169C}"/>
              </a:ext>
            </a:extLst>
          </p:cNvPr>
          <p:cNvSpPr txBox="1">
            <a:spLocks/>
          </p:cNvSpPr>
          <p:nvPr/>
        </p:nvSpPr>
        <p:spPr>
          <a:xfrm>
            <a:off x="192790" y="65933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60" name="Slide Number Placeholder 5">
            <a:extLst>
              <a:ext uri="{FF2B5EF4-FFF2-40B4-BE49-F238E27FC236}">
                <a16:creationId xmlns:a16="http://schemas.microsoft.com/office/drawing/2014/main" id="{41C78672-04A1-6580-EE57-2A9E58516687}"/>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64" name="Footer Placeholder 4">
            <a:extLst>
              <a:ext uri="{FF2B5EF4-FFF2-40B4-BE49-F238E27FC236}">
                <a16:creationId xmlns:a16="http://schemas.microsoft.com/office/drawing/2014/main" id="{82A64018-F4F0-999F-AF03-E0ADA50BE3B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71" name="Footer Placeholder 4">
            <a:extLst>
              <a:ext uri="{FF2B5EF4-FFF2-40B4-BE49-F238E27FC236}">
                <a16:creationId xmlns:a16="http://schemas.microsoft.com/office/drawing/2014/main" id="{735722CC-0CD5-D2FF-25FF-F95647615D49}"/>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spTree>
    <p:extLst>
      <p:ext uri="{BB962C8B-B14F-4D97-AF65-F5344CB8AC3E}">
        <p14:creationId xmlns:p14="http://schemas.microsoft.com/office/powerpoint/2010/main" val="242936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500" fill="hold"/>
                                        <p:tgtEl>
                                          <p:spTgt spid="123"/>
                                        </p:tgtEl>
                                        <p:attrNameLst>
                                          <p:attrName>ppt_x</p:attrName>
                                        </p:attrNameLst>
                                      </p:cBhvr>
                                      <p:tavLst>
                                        <p:tav tm="0">
                                          <p:val>
                                            <p:strVal val="#ppt_x"/>
                                          </p:val>
                                        </p:tav>
                                        <p:tav tm="100000">
                                          <p:val>
                                            <p:strVal val="#ppt_x"/>
                                          </p:val>
                                        </p:tav>
                                      </p:tavLst>
                                    </p:anim>
                                    <p:anim calcmode="lin" valueType="num">
                                      <p:cBhvr additive="base">
                                        <p:cTn id="12"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7"/>
                                        </p:tgtEl>
                                        <p:attrNameLst>
                                          <p:attrName>style.visibility</p:attrName>
                                        </p:attrNameLst>
                                      </p:cBhvr>
                                      <p:to>
                                        <p:strVal val="visible"/>
                                      </p:to>
                                    </p:set>
                                    <p:anim calcmode="lin" valueType="num">
                                      <p:cBhvr additive="base">
                                        <p:cTn id="17" dur="500" fill="hold"/>
                                        <p:tgtEl>
                                          <p:spTgt spid="127"/>
                                        </p:tgtEl>
                                        <p:attrNameLst>
                                          <p:attrName>ppt_x</p:attrName>
                                        </p:attrNameLst>
                                      </p:cBhvr>
                                      <p:tavLst>
                                        <p:tav tm="0">
                                          <p:val>
                                            <p:strVal val="#ppt_x"/>
                                          </p:val>
                                        </p:tav>
                                        <p:tav tm="100000">
                                          <p:val>
                                            <p:strVal val="#ppt_x"/>
                                          </p:val>
                                        </p:tav>
                                      </p:tavLst>
                                    </p:anim>
                                    <p:anim calcmode="lin" valueType="num">
                                      <p:cBhvr additive="base">
                                        <p:cTn id="18"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anim calcmode="lin" valueType="num">
                                      <p:cBhvr additive="base">
                                        <p:cTn id="23" dur="500" fill="hold"/>
                                        <p:tgtEl>
                                          <p:spTgt spid="128"/>
                                        </p:tgtEl>
                                        <p:attrNameLst>
                                          <p:attrName>ppt_x</p:attrName>
                                        </p:attrNameLst>
                                      </p:cBhvr>
                                      <p:tavLst>
                                        <p:tav tm="0">
                                          <p:val>
                                            <p:strVal val="#ppt_x"/>
                                          </p:val>
                                        </p:tav>
                                        <p:tav tm="100000">
                                          <p:val>
                                            <p:strVal val="#ppt_x"/>
                                          </p:val>
                                        </p:tav>
                                      </p:tavLst>
                                    </p:anim>
                                    <p:anim calcmode="lin" valueType="num">
                                      <p:cBhvr additive="base">
                                        <p:cTn id="24"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anim calcmode="lin" valueType="num">
                                      <p:cBhvr additive="base">
                                        <p:cTn id="33" dur="500" fill="hold"/>
                                        <p:tgtEl>
                                          <p:spTgt spid="109"/>
                                        </p:tgtEl>
                                        <p:attrNameLst>
                                          <p:attrName>ppt_x</p:attrName>
                                        </p:attrNameLst>
                                      </p:cBhvr>
                                      <p:tavLst>
                                        <p:tav tm="0">
                                          <p:val>
                                            <p:strVal val="#ppt_x"/>
                                          </p:val>
                                        </p:tav>
                                        <p:tav tm="100000">
                                          <p:val>
                                            <p:strVal val="#ppt_x"/>
                                          </p:val>
                                        </p:tav>
                                      </p:tavLst>
                                    </p:anim>
                                    <p:anim calcmode="lin" valueType="num">
                                      <p:cBhvr additive="base">
                                        <p:cTn id="34" dur="500" fill="hold"/>
                                        <p:tgtEl>
                                          <p:spTgt spid="10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anim calcmode="lin" valueType="num">
                                      <p:cBhvr additive="base">
                                        <p:cTn id="37" dur="500" fill="hold"/>
                                        <p:tgtEl>
                                          <p:spTgt spid="110"/>
                                        </p:tgtEl>
                                        <p:attrNameLst>
                                          <p:attrName>ppt_x</p:attrName>
                                        </p:attrNameLst>
                                      </p:cBhvr>
                                      <p:tavLst>
                                        <p:tav tm="0">
                                          <p:val>
                                            <p:strVal val="#ppt_x"/>
                                          </p:val>
                                        </p:tav>
                                        <p:tav tm="100000">
                                          <p:val>
                                            <p:strVal val="#ppt_x"/>
                                          </p:val>
                                        </p:tav>
                                      </p:tavLst>
                                    </p:anim>
                                    <p:anim calcmode="lin" valueType="num">
                                      <p:cBhvr additive="base">
                                        <p:cTn id="38" dur="500" fill="hold"/>
                                        <p:tgtEl>
                                          <p:spTgt spid="1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3"/>
                                        </p:tgtEl>
                                        <p:attrNameLst>
                                          <p:attrName>style.visibility</p:attrName>
                                        </p:attrNameLst>
                                      </p:cBhvr>
                                      <p:to>
                                        <p:strVal val="visible"/>
                                      </p:to>
                                    </p:set>
                                    <p:anim calcmode="lin" valueType="num">
                                      <p:cBhvr additive="base">
                                        <p:cTn id="41" dur="500" fill="hold"/>
                                        <p:tgtEl>
                                          <p:spTgt spid="113"/>
                                        </p:tgtEl>
                                        <p:attrNameLst>
                                          <p:attrName>ppt_x</p:attrName>
                                        </p:attrNameLst>
                                      </p:cBhvr>
                                      <p:tavLst>
                                        <p:tav tm="0">
                                          <p:val>
                                            <p:strVal val="#ppt_x"/>
                                          </p:val>
                                        </p:tav>
                                        <p:tav tm="100000">
                                          <p:val>
                                            <p:strVal val="#ppt_x"/>
                                          </p:val>
                                        </p:tav>
                                      </p:tavLst>
                                    </p:anim>
                                    <p:anim calcmode="lin" valueType="num">
                                      <p:cBhvr additive="base">
                                        <p:cTn id="42" dur="500" fill="hold"/>
                                        <p:tgtEl>
                                          <p:spTgt spid="1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1"/>
                                        </p:tgtEl>
                                        <p:attrNameLst>
                                          <p:attrName>style.visibility</p:attrName>
                                        </p:attrNameLst>
                                      </p:cBhvr>
                                      <p:to>
                                        <p:strVal val="visible"/>
                                      </p:to>
                                    </p:set>
                                    <p:anim calcmode="lin" valueType="num">
                                      <p:cBhvr additive="base">
                                        <p:cTn id="45" dur="500" fill="hold"/>
                                        <p:tgtEl>
                                          <p:spTgt spid="111"/>
                                        </p:tgtEl>
                                        <p:attrNameLst>
                                          <p:attrName>ppt_x</p:attrName>
                                        </p:attrNameLst>
                                      </p:cBhvr>
                                      <p:tavLst>
                                        <p:tav tm="0">
                                          <p:val>
                                            <p:strVal val="#ppt_x"/>
                                          </p:val>
                                        </p:tav>
                                        <p:tav tm="100000">
                                          <p:val>
                                            <p:strVal val="#ppt_x"/>
                                          </p:val>
                                        </p:tav>
                                      </p:tavLst>
                                    </p:anim>
                                    <p:anim calcmode="lin" valueType="num">
                                      <p:cBhvr additive="base">
                                        <p:cTn id="46" dur="500" fill="hold"/>
                                        <p:tgtEl>
                                          <p:spTgt spid="1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2"/>
                                        </p:tgtEl>
                                        <p:attrNameLst>
                                          <p:attrName>style.visibility</p:attrName>
                                        </p:attrNameLst>
                                      </p:cBhvr>
                                      <p:to>
                                        <p:strVal val="visible"/>
                                      </p:to>
                                    </p:set>
                                    <p:anim calcmode="lin" valueType="num">
                                      <p:cBhvr additive="base">
                                        <p:cTn id="49" dur="500" fill="hold"/>
                                        <p:tgtEl>
                                          <p:spTgt spid="112"/>
                                        </p:tgtEl>
                                        <p:attrNameLst>
                                          <p:attrName>ppt_x</p:attrName>
                                        </p:attrNameLst>
                                      </p:cBhvr>
                                      <p:tavLst>
                                        <p:tav tm="0">
                                          <p:val>
                                            <p:strVal val="#ppt_x"/>
                                          </p:val>
                                        </p:tav>
                                        <p:tav tm="100000">
                                          <p:val>
                                            <p:strVal val="#ppt_x"/>
                                          </p:val>
                                        </p:tav>
                                      </p:tavLst>
                                    </p:anim>
                                    <p:anim calcmode="lin" valueType="num">
                                      <p:cBhvr additive="base">
                                        <p:cTn id="50"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anim calcmode="lin" valueType="num">
                                      <p:cBhvr additive="base">
                                        <p:cTn id="61" dur="500" fill="hold"/>
                                        <p:tgtEl>
                                          <p:spTgt spid="72"/>
                                        </p:tgtEl>
                                        <p:attrNameLst>
                                          <p:attrName>ppt_x</p:attrName>
                                        </p:attrNameLst>
                                      </p:cBhvr>
                                      <p:tavLst>
                                        <p:tav tm="0">
                                          <p:val>
                                            <p:strVal val="#ppt_x"/>
                                          </p:val>
                                        </p:tav>
                                        <p:tav tm="100000">
                                          <p:val>
                                            <p:strVal val="#ppt_x"/>
                                          </p:val>
                                        </p:tav>
                                      </p:tavLst>
                                    </p:anim>
                                    <p:anim calcmode="lin" valueType="num">
                                      <p:cBhvr additive="base">
                                        <p:cTn id="62" dur="500" fill="hold"/>
                                        <p:tgtEl>
                                          <p:spTgt spid="7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additive="base">
                                        <p:cTn id="73" dur="500" fill="hold"/>
                                        <p:tgtEl>
                                          <p:spTgt spid="37"/>
                                        </p:tgtEl>
                                        <p:attrNameLst>
                                          <p:attrName>ppt_x</p:attrName>
                                        </p:attrNameLst>
                                      </p:cBhvr>
                                      <p:tavLst>
                                        <p:tav tm="0">
                                          <p:val>
                                            <p:strVal val="#ppt_x"/>
                                          </p:val>
                                        </p:tav>
                                        <p:tav tm="100000">
                                          <p:val>
                                            <p:strVal val="#ppt_x"/>
                                          </p:val>
                                        </p:tav>
                                      </p:tavLst>
                                    </p:anim>
                                    <p:anim calcmode="lin" valueType="num">
                                      <p:cBhvr additive="base">
                                        <p:cTn id="7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ppt_x"/>
                                          </p:val>
                                        </p:tav>
                                        <p:tav tm="100000">
                                          <p:val>
                                            <p:strVal val="#ppt_x"/>
                                          </p:val>
                                        </p:tav>
                                      </p:tavLst>
                                    </p:anim>
                                    <p:anim calcmode="lin" valueType="num">
                                      <p:cBhvr additive="base">
                                        <p:cTn id="80" dur="500" fill="hold"/>
                                        <p:tgtEl>
                                          <p:spTgt spid="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anim calcmode="lin" valueType="num">
                                      <p:cBhvr additive="base">
                                        <p:cTn id="83" dur="500" fill="hold"/>
                                        <p:tgtEl>
                                          <p:spTgt spid="108"/>
                                        </p:tgtEl>
                                        <p:attrNameLst>
                                          <p:attrName>ppt_x</p:attrName>
                                        </p:attrNameLst>
                                      </p:cBhvr>
                                      <p:tavLst>
                                        <p:tav tm="0">
                                          <p:val>
                                            <p:strVal val="#ppt_x"/>
                                          </p:val>
                                        </p:tav>
                                        <p:tav tm="100000">
                                          <p:val>
                                            <p:strVal val="#ppt_x"/>
                                          </p:val>
                                        </p:tav>
                                      </p:tavLst>
                                    </p:anim>
                                    <p:anim calcmode="lin" valueType="num">
                                      <p:cBhvr additive="base">
                                        <p:cTn id="8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4"/>
                                        </p:tgtEl>
                                        <p:attrNameLst>
                                          <p:attrName>style.visibility</p:attrName>
                                        </p:attrNameLst>
                                      </p:cBhvr>
                                      <p:to>
                                        <p:strVal val="visible"/>
                                      </p:to>
                                    </p:set>
                                    <p:anim calcmode="lin" valueType="num">
                                      <p:cBhvr additive="base">
                                        <p:cTn id="89" dur="500" fill="hold"/>
                                        <p:tgtEl>
                                          <p:spTgt spid="14"/>
                                        </p:tgtEl>
                                        <p:attrNameLst>
                                          <p:attrName>ppt_x</p:attrName>
                                        </p:attrNameLst>
                                      </p:cBhvr>
                                      <p:tavLst>
                                        <p:tav tm="0">
                                          <p:val>
                                            <p:strVal val="#ppt_x"/>
                                          </p:val>
                                        </p:tav>
                                        <p:tav tm="100000">
                                          <p:val>
                                            <p:strVal val="#ppt_x"/>
                                          </p:val>
                                        </p:tav>
                                      </p:tavLst>
                                    </p:anim>
                                    <p:anim calcmode="lin" valueType="num">
                                      <p:cBhvr additive="base">
                                        <p:cTn id="9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5"/>
                                        </p:tgtEl>
                                        <p:attrNameLst>
                                          <p:attrName>style.visibility</p:attrName>
                                        </p:attrNameLst>
                                      </p:cBhvr>
                                      <p:to>
                                        <p:strVal val="visible"/>
                                      </p:to>
                                    </p:set>
                                    <p:anim calcmode="lin" valueType="num">
                                      <p:cBhvr additive="base">
                                        <p:cTn id="95" dur="500" fill="hold"/>
                                        <p:tgtEl>
                                          <p:spTgt spid="15"/>
                                        </p:tgtEl>
                                        <p:attrNameLst>
                                          <p:attrName>ppt_x</p:attrName>
                                        </p:attrNameLst>
                                      </p:cBhvr>
                                      <p:tavLst>
                                        <p:tav tm="0">
                                          <p:val>
                                            <p:strVal val="#ppt_x"/>
                                          </p:val>
                                        </p:tav>
                                        <p:tav tm="100000">
                                          <p:val>
                                            <p:strVal val="#ppt_x"/>
                                          </p:val>
                                        </p:tav>
                                      </p:tavLst>
                                    </p:anim>
                                    <p:anim calcmode="lin" valueType="num">
                                      <p:cBhvr additive="base">
                                        <p:cTn id="9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31"/>
                                        </p:tgtEl>
                                        <p:attrNameLst>
                                          <p:attrName>style.visibility</p:attrName>
                                        </p:attrNameLst>
                                      </p:cBhvr>
                                      <p:to>
                                        <p:strVal val="visible"/>
                                      </p:to>
                                    </p:set>
                                    <p:anim calcmode="lin" valueType="num">
                                      <p:cBhvr additive="base">
                                        <p:cTn id="101" dur="500" fill="hold"/>
                                        <p:tgtEl>
                                          <p:spTgt spid="131"/>
                                        </p:tgtEl>
                                        <p:attrNameLst>
                                          <p:attrName>ppt_x</p:attrName>
                                        </p:attrNameLst>
                                      </p:cBhvr>
                                      <p:tavLst>
                                        <p:tav tm="0">
                                          <p:val>
                                            <p:strVal val="#ppt_x"/>
                                          </p:val>
                                        </p:tav>
                                        <p:tav tm="100000">
                                          <p:val>
                                            <p:strVal val="#ppt_x"/>
                                          </p:val>
                                        </p:tav>
                                      </p:tavLst>
                                    </p:anim>
                                    <p:anim calcmode="lin" valueType="num">
                                      <p:cBhvr additive="base">
                                        <p:cTn id="102"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52"/>
                                        </p:tgtEl>
                                        <p:attrNameLst>
                                          <p:attrName>style.visibility</p:attrName>
                                        </p:attrNameLst>
                                      </p:cBhvr>
                                      <p:to>
                                        <p:strVal val="visible"/>
                                      </p:to>
                                    </p:set>
                                    <p:anim calcmode="lin" valueType="num">
                                      <p:cBhvr additive="base">
                                        <p:cTn id="107" dur="500" fill="hold"/>
                                        <p:tgtEl>
                                          <p:spTgt spid="52"/>
                                        </p:tgtEl>
                                        <p:attrNameLst>
                                          <p:attrName>ppt_x</p:attrName>
                                        </p:attrNameLst>
                                      </p:cBhvr>
                                      <p:tavLst>
                                        <p:tav tm="0">
                                          <p:val>
                                            <p:strVal val="#ppt_x"/>
                                          </p:val>
                                        </p:tav>
                                        <p:tav tm="100000">
                                          <p:val>
                                            <p:strVal val="#ppt_x"/>
                                          </p:val>
                                        </p:tav>
                                      </p:tavLst>
                                    </p:anim>
                                    <p:anim calcmode="lin" valueType="num">
                                      <p:cBhvr additive="base">
                                        <p:cTn id="10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08" grpId="0"/>
      <p:bldP spid="109" grpId="0"/>
      <p:bldP spid="110" grpId="0"/>
      <p:bldP spid="111" grpId="0"/>
      <p:bldP spid="112" grpId="0"/>
      <p:bldP spid="113" grpId="0"/>
      <p:bldP spid="123" grpId="0"/>
      <p:bldP spid="1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374" y="75116"/>
            <a:ext cx="11050973" cy="826603"/>
          </a:xfrm>
        </p:spPr>
        <p:txBody>
          <a:bodyPr>
            <a:noAutofit/>
          </a:bodyPr>
          <a:lstStyle/>
          <a:p>
            <a:pPr defTabSz="457200">
              <a:lnSpc>
                <a:spcPct val="100000"/>
              </a:lnSpc>
              <a:defRPr/>
            </a:pPr>
            <a:r>
              <a:rPr lang="en-US" sz="2800" b="1">
                <a:solidFill>
                  <a:srgbClr val="10479B"/>
                </a:solidFill>
                <a:cs typeface="Arial" panose="020B0604020202020204" pitchFamily="34" charset="0"/>
              </a:rPr>
              <a:t>PiLog Preferred Ontology PPO (Taxonomy Standard) &amp; Business Benefits…</a:t>
            </a:r>
          </a:p>
        </p:txBody>
      </p:sp>
      <p:sp>
        <p:nvSpPr>
          <p:cNvPr id="36" name="Rectangle 35"/>
          <p:cNvSpPr/>
          <p:nvPr/>
        </p:nvSpPr>
        <p:spPr>
          <a:xfrm>
            <a:off x="241301" y="840400"/>
            <a:ext cx="11673495" cy="2108013"/>
          </a:xfrm>
          <a:prstGeom prst="rect">
            <a:avLst/>
          </a:prstGeom>
        </p:spPr>
        <p:txBody>
          <a:bodyPr wrap="square">
            <a:spAutoFit/>
          </a:bodyPr>
          <a:lstStyle/>
          <a:p>
            <a:pPr marL="0" marR="0" lvl="0" indent="0" algn="just" defTabSz="914400" rtl="0" eaLnBrk="1" fontAlgn="auto" latinLnBrk="0" hangingPunct="1">
              <a:lnSpc>
                <a:spcPct val="115000"/>
              </a:lnSpc>
              <a:spcBef>
                <a:spcPts val="1333"/>
              </a:spcBef>
              <a:spcAft>
                <a:spcPts val="1333"/>
              </a:spcAft>
              <a:buClrTx/>
              <a:buSzTx/>
              <a:buFontTx/>
              <a:buNone/>
              <a:tabLst/>
              <a:defRPr/>
            </a:pPr>
            <a:r>
              <a:rPr kumimoji="0" lang="en-US" sz="1600" b="0" i="0" u="none" strike="noStrike" kern="1200" cap="none" spc="0" normalizeH="0" baseline="0" noProof="0" dirty="0">
                <a:ln>
                  <a:noFill/>
                </a:ln>
                <a:solidFill>
                  <a:srgbClr val="10479B"/>
                </a:solidFill>
                <a:effectLst/>
                <a:uLnTx/>
                <a:uFillTx/>
                <a:latin typeface="Optima" panose="02000503060000020004"/>
                <a:ea typeface="+mn-ea"/>
                <a:cs typeface="Arial"/>
              </a:rPr>
              <a:t>PiLog through out the 30 years of experience in master data solutions across different industries have developed PiLog Preferred Ontology (PPO) which is a Technical Dictionary that complies with the ISO 8000 standard. The PPO is a best defined industry specific dictionary covering all industry verticals such as Aviation, Petrochemical, Iron &amp; Steel, Oil &amp; Gas, Cement, Transport, Utilities, Retail etc.</a:t>
            </a:r>
          </a:p>
          <a:p>
            <a:pPr marL="0" marR="0" lvl="0" indent="0" algn="just" defTabSz="914400" rtl="0" eaLnBrk="1" fontAlgn="auto" latinLnBrk="0" hangingPunct="1">
              <a:lnSpc>
                <a:spcPct val="115000"/>
              </a:lnSpc>
              <a:spcBef>
                <a:spcPts val="1333"/>
              </a:spcBef>
              <a:spcAft>
                <a:spcPts val="1333"/>
              </a:spcAft>
              <a:buClrTx/>
              <a:buSzTx/>
              <a:buFontTx/>
              <a:buNone/>
              <a:tabLst/>
              <a:defRPr/>
            </a:pPr>
            <a:r>
              <a:rPr kumimoji="0" lang="en-US" sz="1600" b="0" i="0" u="none" strike="noStrike" kern="1200" cap="none" spc="0" normalizeH="0" baseline="0" noProof="0" dirty="0">
                <a:ln>
                  <a:noFill/>
                </a:ln>
                <a:solidFill>
                  <a:srgbClr val="10479B"/>
                </a:solidFill>
                <a:effectLst/>
                <a:uLnTx/>
                <a:uFillTx/>
                <a:latin typeface="Optima" panose="02000503060000020004"/>
                <a:ea typeface="+mn-ea"/>
                <a:cs typeface="Arial"/>
              </a:rPr>
              <a:t>Each PPO class is a combination of object-qualifier or noun-modifier, which in turn is linked to either a material group or UNSPSC code depending on the customer requirement for the spend analysis. Each class in the PPO dictionary will have a set of properties/attributes with definition, abbreviation, mandatory flag and property sequence.</a:t>
            </a:r>
          </a:p>
        </p:txBody>
      </p:sp>
      <p:grpSp>
        <p:nvGrpSpPr>
          <p:cNvPr id="37" name="Group 36"/>
          <p:cNvGrpSpPr/>
          <p:nvPr/>
        </p:nvGrpSpPr>
        <p:grpSpPr>
          <a:xfrm>
            <a:off x="7377989" y="3074745"/>
            <a:ext cx="3928823" cy="3346376"/>
            <a:chOff x="1752600" y="914400"/>
            <a:chExt cx="5943600" cy="5410200"/>
          </a:xfrm>
        </p:grpSpPr>
        <p:sp>
          <p:nvSpPr>
            <p:cNvPr id="38" name="Oval 37"/>
            <p:cNvSpPr/>
            <p:nvPr/>
          </p:nvSpPr>
          <p:spPr>
            <a:xfrm>
              <a:off x="1752600" y="914400"/>
              <a:ext cx="5867400" cy="5410200"/>
            </a:xfrm>
            <a:prstGeom prst="ellipse">
              <a:avLst/>
            </a:prstGeom>
            <a:solidFill>
              <a:srgbClr val="F79646">
                <a:lumMod val="20000"/>
                <a:lumOff val="80000"/>
              </a:srgbClr>
            </a:solidFill>
            <a:ln w="28575" cap="flat" cmpd="sng" algn="ctr">
              <a:solidFill>
                <a:srgbClr val="F79646">
                  <a:lumMod val="5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ysClr val="window" lastClr="FFFFFF"/>
                </a:solidFill>
                <a:effectLst/>
                <a:uLnTx/>
                <a:uFillTx/>
                <a:latin typeface="Optima" charset="0"/>
                <a:ea typeface="Optima" charset="0"/>
                <a:cs typeface="Optima" charset="0"/>
              </a:endParaRPr>
            </a:p>
          </p:txBody>
        </p:sp>
        <p:sp>
          <p:nvSpPr>
            <p:cNvPr id="39" name="Oval 38"/>
            <p:cNvSpPr/>
            <p:nvPr/>
          </p:nvSpPr>
          <p:spPr>
            <a:xfrm>
              <a:off x="1752600" y="1676400"/>
              <a:ext cx="4267200" cy="4038600"/>
            </a:xfrm>
            <a:prstGeom prst="ellipse">
              <a:avLst/>
            </a:prstGeom>
            <a:solidFill>
              <a:srgbClr val="4F81BD">
                <a:lumMod val="20000"/>
                <a:lumOff val="80000"/>
              </a:srgbClr>
            </a:solidFill>
            <a:ln w="28575" cap="flat" cmpd="sng" algn="ctr">
              <a:solidFill>
                <a:srgbClr val="0000FE"/>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ysClr val="window" lastClr="FFFFFF"/>
                </a:solidFill>
                <a:effectLst/>
                <a:uLnTx/>
                <a:uFillTx/>
                <a:latin typeface="Optima" charset="0"/>
                <a:ea typeface="Optima" charset="0"/>
                <a:cs typeface="Optima" charset="0"/>
              </a:endParaRPr>
            </a:p>
          </p:txBody>
        </p:sp>
        <p:sp>
          <p:nvSpPr>
            <p:cNvPr id="40" name="Oval 39"/>
            <p:cNvSpPr/>
            <p:nvPr/>
          </p:nvSpPr>
          <p:spPr>
            <a:xfrm>
              <a:off x="1752600" y="2362200"/>
              <a:ext cx="2819400" cy="2819400"/>
            </a:xfrm>
            <a:prstGeom prst="ellipse">
              <a:avLst/>
            </a:prstGeom>
            <a:solidFill>
              <a:srgbClr val="9BBB59">
                <a:lumMod val="20000"/>
                <a:lumOff val="80000"/>
              </a:srgbClr>
            </a:solidFill>
            <a:ln w="28575" cap="flat" cmpd="sng" algn="ctr">
              <a:solidFill>
                <a:srgbClr val="9BBB59">
                  <a:lumMod val="5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ysClr val="window" lastClr="FFFFFF"/>
                </a:solidFill>
                <a:effectLst/>
                <a:uLnTx/>
                <a:uFillTx/>
                <a:latin typeface="Optima" charset="0"/>
                <a:ea typeface="Optima" charset="0"/>
                <a:cs typeface="Optima" charset="0"/>
              </a:endParaRPr>
            </a:p>
          </p:txBody>
        </p:sp>
        <p:sp>
          <p:nvSpPr>
            <p:cNvPr id="41" name="TextBox 40"/>
            <p:cNvSpPr txBox="1"/>
            <p:nvPr/>
          </p:nvSpPr>
          <p:spPr>
            <a:xfrm>
              <a:off x="6019799" y="2895602"/>
              <a:ext cx="1676401" cy="20076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a:ln>
                    <a:noFill/>
                  </a:ln>
                  <a:solidFill>
                    <a:srgbClr val="0000FF"/>
                  </a:solidFill>
                  <a:effectLst/>
                  <a:uLnTx/>
                  <a:uFillTx/>
                  <a:latin typeface="Optima" charset="0"/>
                  <a:ea typeface="Optima" charset="0"/>
                  <a:cs typeface="Optima" charset="0"/>
                </a:rPr>
                <a:t>OTD Registry</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a:ln>
                    <a:noFill/>
                  </a:ln>
                  <a:solidFill>
                    <a:srgbClr val="0000FF"/>
                  </a:solidFill>
                  <a:effectLst/>
                  <a:uLnTx/>
                  <a:uFillTx/>
                  <a:latin typeface="Optima" charset="0"/>
                  <a:ea typeface="Optima" charset="0"/>
                  <a:cs typeface="Optima" charset="0"/>
                </a:rPr>
                <a:t>(Over 1.4 </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a:ln>
                    <a:noFill/>
                  </a:ln>
                  <a:solidFill>
                    <a:srgbClr val="0000FF"/>
                  </a:solidFill>
                  <a:effectLst/>
                  <a:uLnTx/>
                  <a:uFillTx/>
                  <a:latin typeface="Optima" charset="0"/>
                  <a:ea typeface="Optima" charset="0"/>
                  <a:cs typeface="Optima" charset="0"/>
                </a:rPr>
                <a:t>million concepts)</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a:ln>
                    <a:noFill/>
                  </a:ln>
                  <a:solidFill>
                    <a:srgbClr val="0000FF"/>
                  </a:solidFill>
                  <a:effectLst/>
                  <a:uLnTx/>
                  <a:uFillTx/>
                  <a:latin typeface="Optima" charset="0"/>
                  <a:ea typeface="Optima" charset="0"/>
                  <a:cs typeface="Optima" charset="0"/>
                </a:rPr>
                <a:t>OTD: Open Technical Dictionary</a:t>
              </a:r>
            </a:p>
          </p:txBody>
        </p:sp>
        <p:sp>
          <p:nvSpPr>
            <p:cNvPr id="42" name="Oval 41"/>
            <p:cNvSpPr/>
            <p:nvPr/>
          </p:nvSpPr>
          <p:spPr>
            <a:xfrm>
              <a:off x="2362200" y="3505200"/>
              <a:ext cx="2362200" cy="2133600"/>
            </a:xfrm>
            <a:prstGeom prst="ellipse">
              <a:avLst/>
            </a:prstGeom>
            <a:solidFill>
              <a:srgbClr val="8064A2">
                <a:lumMod val="20000"/>
                <a:lumOff val="80000"/>
              </a:srgbClr>
            </a:solidFill>
            <a:ln w="28575" cap="flat" cmpd="sng" algn="ctr">
              <a:solidFill>
                <a:srgbClr val="8064A2">
                  <a:lumMod val="5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ysClr val="window" lastClr="FFFFFF"/>
                </a:solidFill>
                <a:effectLst/>
                <a:uLnTx/>
                <a:uFillTx/>
                <a:latin typeface="Optima" charset="0"/>
                <a:ea typeface="Optima" charset="0"/>
                <a:cs typeface="Optima" charset="0"/>
              </a:endParaRPr>
            </a:p>
          </p:txBody>
        </p:sp>
        <p:sp>
          <p:nvSpPr>
            <p:cNvPr id="43" name="TextBox 42"/>
            <p:cNvSpPr txBox="1"/>
            <p:nvPr/>
          </p:nvSpPr>
          <p:spPr>
            <a:xfrm>
              <a:off x="4495800" y="2895602"/>
              <a:ext cx="1371601" cy="121122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a:ln>
                    <a:noFill/>
                  </a:ln>
                  <a:solidFill>
                    <a:srgbClr val="0000FF"/>
                  </a:solidFill>
                  <a:effectLst/>
                  <a:uLnTx/>
                  <a:uFillTx/>
                  <a:latin typeface="Optima" charset="0"/>
                  <a:ea typeface="Optima" charset="0"/>
                  <a:cs typeface="Optima" charset="0"/>
                </a:rPr>
                <a:t>PRO </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a:ln>
                    <a:noFill/>
                  </a:ln>
                  <a:solidFill>
                    <a:srgbClr val="0000FF"/>
                  </a:solidFill>
                  <a:effectLst/>
                  <a:uLnTx/>
                  <a:uFillTx/>
                  <a:latin typeface="Optima" charset="0"/>
                  <a:ea typeface="Optima" charset="0"/>
                  <a:cs typeface="Optima" charset="0"/>
                </a:rPr>
                <a:t>(Ontology of all PiLog Clients)</a:t>
              </a:r>
            </a:p>
          </p:txBody>
        </p:sp>
        <p:sp>
          <p:nvSpPr>
            <p:cNvPr id="44" name="TextBox 43"/>
            <p:cNvSpPr txBox="1"/>
            <p:nvPr/>
          </p:nvSpPr>
          <p:spPr>
            <a:xfrm>
              <a:off x="1828801" y="2675639"/>
              <a:ext cx="2438400" cy="9457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a:ln>
                    <a:noFill/>
                  </a:ln>
                  <a:solidFill>
                    <a:srgbClr val="0000FF"/>
                  </a:solidFill>
                  <a:effectLst/>
                  <a:uLnTx/>
                  <a:uFillTx/>
                  <a:latin typeface="Optima" charset="0"/>
                  <a:ea typeface="Optima" charset="0"/>
                  <a:cs typeface="Optima" charset="0"/>
                </a:rPr>
                <a:t>PPO</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a:ln>
                    <a:noFill/>
                  </a:ln>
                  <a:solidFill>
                    <a:srgbClr val="0000FF"/>
                  </a:solidFill>
                  <a:effectLst/>
                  <a:uLnTx/>
                  <a:uFillTx/>
                  <a:latin typeface="Optima" charset="0"/>
                  <a:ea typeface="Optima" charset="0"/>
                  <a:cs typeface="Optima" charset="0"/>
                </a:rPr>
                <a:t>(PiLog Preferred Ontology)</a:t>
              </a:r>
            </a:p>
          </p:txBody>
        </p:sp>
        <p:sp>
          <p:nvSpPr>
            <p:cNvPr id="45" name="TextBox 44"/>
            <p:cNvSpPr txBox="1"/>
            <p:nvPr/>
          </p:nvSpPr>
          <p:spPr>
            <a:xfrm>
              <a:off x="2743199" y="3990203"/>
              <a:ext cx="1752600" cy="121122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a:ln>
                    <a:noFill/>
                  </a:ln>
                  <a:solidFill>
                    <a:srgbClr val="0000FF"/>
                  </a:solidFill>
                  <a:effectLst/>
                  <a:uLnTx/>
                  <a:uFillTx/>
                  <a:latin typeface="Optima" charset="0"/>
                  <a:ea typeface="Optima" charset="0"/>
                  <a:cs typeface="Optima" charset="0"/>
                </a:rPr>
                <a:t>CPO</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a:ln>
                    <a:noFill/>
                  </a:ln>
                  <a:solidFill>
                    <a:srgbClr val="0000FF"/>
                  </a:solidFill>
                  <a:effectLst/>
                  <a:uLnTx/>
                  <a:uFillTx/>
                  <a:latin typeface="Optima" charset="0"/>
                  <a:ea typeface="Optima" charset="0"/>
                  <a:cs typeface="Optima" charset="0"/>
                </a:rPr>
                <a:t>(Client/Corporate Preferred Ontology)</a:t>
              </a:r>
            </a:p>
          </p:txBody>
        </p:sp>
        <p:sp>
          <p:nvSpPr>
            <p:cNvPr id="46" name="TextBox 45"/>
            <p:cNvSpPr txBox="1"/>
            <p:nvPr/>
          </p:nvSpPr>
          <p:spPr>
            <a:xfrm>
              <a:off x="2743199" y="5712024"/>
              <a:ext cx="3962399" cy="4147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a:ln>
                    <a:noFill/>
                  </a:ln>
                  <a:solidFill>
                    <a:srgbClr val="FF0000"/>
                  </a:solidFill>
                  <a:effectLst/>
                  <a:uLnTx/>
                  <a:uFillTx/>
                  <a:latin typeface="Optima" charset="0"/>
                  <a:ea typeface="Optima" charset="0"/>
                  <a:cs typeface="Optima" charset="0"/>
                </a:rPr>
                <a:t>ISO 22745 &amp; ISO 8000 Complaint</a:t>
              </a:r>
            </a:p>
          </p:txBody>
        </p:sp>
      </p:grpSp>
      <p:sp>
        <p:nvSpPr>
          <p:cNvPr id="48" name="TextBox 47"/>
          <p:cNvSpPr txBox="1"/>
          <p:nvPr/>
        </p:nvSpPr>
        <p:spPr>
          <a:xfrm>
            <a:off x="4361213" y="3574056"/>
            <a:ext cx="3344177" cy="2821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a:ln>
                  <a:noFill/>
                </a:ln>
                <a:solidFill>
                  <a:srgbClr val="10479B"/>
                </a:solidFill>
                <a:effectLst/>
                <a:uLnTx/>
                <a:uFillTx/>
                <a:latin typeface="Optima" panose="02000503060000020004"/>
                <a:ea typeface="+mn-ea"/>
                <a:cs typeface="Arial"/>
              </a:rPr>
              <a:t>PPO Consists of</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Class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Characteristics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Characteristic Sequence</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Mandatory Indicator</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Class Definition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Characteristic Definition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Class Abbreviation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Characteristic Abbreviation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Description Generation Rules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Standard Values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Standard Value Abbreviations</a:t>
            </a:r>
          </a:p>
        </p:txBody>
      </p:sp>
      <p:sp>
        <p:nvSpPr>
          <p:cNvPr id="18" name="TextBox 17">
            <a:extLst>
              <a:ext uri="{FF2B5EF4-FFF2-40B4-BE49-F238E27FC236}">
                <a16:creationId xmlns:a16="http://schemas.microsoft.com/office/drawing/2014/main" id="{A06138BD-CD18-904B-A84C-420006999E1D}"/>
              </a:ext>
            </a:extLst>
          </p:cNvPr>
          <p:cNvSpPr txBox="1"/>
          <p:nvPr/>
        </p:nvSpPr>
        <p:spPr>
          <a:xfrm>
            <a:off x="275540" y="3686712"/>
            <a:ext cx="4111757" cy="2575770"/>
          </a:xfrm>
          <a:prstGeom prst="rect">
            <a:avLst/>
          </a:prstGeom>
          <a:noFill/>
        </p:spPr>
        <p:txBody>
          <a:bodyPr wrap="square" rtlCol="0">
            <a:spAutoFit/>
          </a:bodyPr>
          <a:lstStyle>
            <a:defPPr>
              <a:defRPr lang="en-US"/>
            </a:defPPr>
            <a:lvl1pPr>
              <a:defRPr sz="1200" u="sng">
                <a:solidFill>
                  <a:srgbClr val="10479B"/>
                </a:solidFill>
                <a:latin typeface="Arial"/>
                <a:cs typeface="Arial"/>
              </a:defRPr>
            </a:lvl1pPr>
            <a:lvl2pPr marL="171450" lvl="1" indent="-171450">
              <a:buFont typeface="Arial" panose="020B0604020202020204" pitchFamily="34" charset="0"/>
              <a:buChar char="•"/>
              <a:defRPr sz="1100">
                <a:solidFill>
                  <a:srgbClr val="10479B"/>
                </a:solidFill>
                <a:latin typeface="Arial"/>
                <a:cs typeface="Arial"/>
              </a:defRPr>
            </a:lvl2p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67" b="0" i="0" u="sng" strike="noStrike" kern="1200" cap="none" spc="0" normalizeH="0" baseline="0" noProof="0">
                <a:ln>
                  <a:noFill/>
                </a:ln>
                <a:solidFill>
                  <a:srgbClr val="10479B"/>
                </a:solidFill>
                <a:effectLst/>
                <a:uLnTx/>
                <a:uFillTx/>
                <a:latin typeface="Optima" panose="02000503060000020004"/>
                <a:ea typeface="+mn-ea"/>
                <a:cs typeface="Arial"/>
              </a:rPr>
              <a:t>Business Benefits</a:t>
            </a:r>
            <a:endPar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endParaRP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Uniformity in Business Communication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Accurate &amp; Cost Effective Sourcing</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Unambiguous Identification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Consistent Sales &amp; Purchase Order Descriptions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Potential Duplicate Identification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Visibility of Spend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Optimized Inventory &amp; Supply-Chain Management</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a:ln>
                  <a:noFill/>
                </a:ln>
                <a:solidFill>
                  <a:srgbClr val="10479B"/>
                </a:solidFill>
                <a:effectLst/>
                <a:uLnTx/>
                <a:uFillTx/>
                <a:latin typeface="Optima" panose="02000503060000020004"/>
                <a:ea typeface="+mn-ea"/>
                <a:cs typeface="Arial"/>
              </a:rPr>
              <a:t>Standardized processes</a:t>
            </a:r>
          </a:p>
        </p:txBody>
      </p:sp>
      <p:sp>
        <p:nvSpPr>
          <p:cNvPr id="20" name="Slide Number Placeholder 5">
            <a:extLst>
              <a:ext uri="{FF2B5EF4-FFF2-40B4-BE49-F238E27FC236}">
                <a16:creationId xmlns:a16="http://schemas.microsoft.com/office/drawing/2014/main" id="{FA576E1B-F526-8546-A8BA-E13EF6EECA02}"/>
              </a:ext>
            </a:extLst>
          </p:cNvPr>
          <p:cNvSpPr>
            <a:spLocks noGrp="1"/>
          </p:cNvSpPr>
          <p:nvPr>
            <p:ph type="sldNum" sz="quarter" idx="12"/>
          </p:nvPr>
        </p:nvSpPr>
        <p:spPr>
          <a:xfrm>
            <a:off x="10034954" y="6648288"/>
            <a:ext cx="2133600" cy="170036"/>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16</a:t>
            </a:fld>
            <a:endParaRPr kumimoji="0" lang="en-ZA"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3" name="Date Placeholder 3">
            <a:extLst>
              <a:ext uri="{FF2B5EF4-FFF2-40B4-BE49-F238E27FC236}">
                <a16:creationId xmlns:a16="http://schemas.microsoft.com/office/drawing/2014/main" id="{3F2C7694-FA77-A97F-09FA-B50CBC3AF512}"/>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4" name="Footer Placeholder 4">
            <a:extLst>
              <a:ext uri="{FF2B5EF4-FFF2-40B4-BE49-F238E27FC236}">
                <a16:creationId xmlns:a16="http://schemas.microsoft.com/office/drawing/2014/main" id="{726D8BA4-C9FC-CBA6-B8C2-401E53E0185E}"/>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200" b="1" i="0" u="none" strike="noStrike" kern="1200" cap="none" spc="0" normalizeH="0" baseline="0" noProof="0">
                <a:ln>
                  <a:noFill/>
                </a:ln>
                <a:solidFill>
                  <a:srgbClr val="2D63AF"/>
                </a:solidFill>
                <a:effectLst/>
                <a:uLnTx/>
                <a:uFillTx/>
                <a:latin typeface="Optima" charset="0"/>
                <a:ea typeface="+mn-ea"/>
                <a:cs typeface="Arial" panose="020B0604020202020204"/>
              </a:rPr>
              <a:t>www.piloggroup.com</a:t>
            </a:r>
          </a:p>
        </p:txBody>
      </p:sp>
      <p:sp>
        <p:nvSpPr>
          <p:cNvPr id="5" name="Footer Placeholder 4">
            <a:extLst>
              <a:ext uri="{FF2B5EF4-FFF2-40B4-BE49-F238E27FC236}">
                <a16:creationId xmlns:a16="http://schemas.microsoft.com/office/drawing/2014/main" id="{A5087268-2DB4-811F-12E8-E3707734ABD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52931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91632" y="234965"/>
            <a:ext cx="11672869" cy="551964"/>
          </a:xfrm>
        </p:spPr>
        <p:txBody>
          <a:bodyPr vert="horz" lIns="91440" tIns="45720" rIns="91440" bIns="45720" rtlCol="0" anchor="ctr">
            <a:noAutofit/>
          </a:bodyPr>
          <a:lstStyle/>
          <a:p>
            <a:pPr defTabSz="457200">
              <a:lnSpc>
                <a:spcPct val="100000"/>
              </a:lnSpc>
              <a:defRPr/>
            </a:pPr>
            <a:r>
              <a:rPr lang="en-US" sz="2800" b="1">
                <a:solidFill>
                  <a:srgbClr val="10479B"/>
                </a:solidFill>
                <a:cs typeface="Arial" panose="020B0604020202020204" pitchFamily="34" charset="0"/>
              </a:rPr>
              <a:t>PiLog Applied - Master Data Quality Standards (ISO 8000)</a:t>
            </a:r>
          </a:p>
        </p:txBody>
      </p:sp>
      <p:graphicFrame>
        <p:nvGraphicFramePr>
          <p:cNvPr id="11" name="Diagram 10"/>
          <p:cNvGraphicFramePr/>
          <p:nvPr/>
        </p:nvGraphicFramePr>
        <p:xfrm>
          <a:off x="3500440" y="1156407"/>
          <a:ext cx="8414357"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61826" y="1777748"/>
            <a:ext cx="3018716" cy="523220"/>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tima" charset="0"/>
                <a:ea typeface="Optima" charset="0"/>
                <a:cs typeface="Optima" charset="0"/>
              </a:rPr>
              <a:t>ISO 8000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tima" charset="0"/>
                <a:ea typeface="Optima" charset="0"/>
                <a:cs typeface="Optima" charset="0"/>
              </a:rPr>
              <a:t>Master Data Quality</a:t>
            </a:r>
          </a:p>
        </p:txBody>
      </p:sp>
      <p:sp>
        <p:nvSpPr>
          <p:cNvPr id="8" name="TextBox 7"/>
          <p:cNvSpPr txBox="1"/>
          <p:nvPr/>
        </p:nvSpPr>
        <p:spPr>
          <a:xfrm>
            <a:off x="361826" y="3561512"/>
            <a:ext cx="3018716" cy="523220"/>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tima" charset="0"/>
                <a:ea typeface="Optima" charset="0"/>
                <a:cs typeface="Optima" charset="0"/>
              </a:rPr>
              <a:t>ISO 22745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tima" charset="0"/>
                <a:ea typeface="Optima" charset="0"/>
                <a:cs typeface="Optima" charset="0"/>
              </a:rPr>
              <a:t>Open Technical Dictionaries</a:t>
            </a:r>
          </a:p>
        </p:txBody>
      </p:sp>
      <p:sp>
        <p:nvSpPr>
          <p:cNvPr id="10" name="TextBox 9"/>
          <p:cNvSpPr txBox="1"/>
          <p:nvPr/>
        </p:nvSpPr>
        <p:spPr>
          <a:xfrm>
            <a:off x="341359" y="5186183"/>
            <a:ext cx="3018716" cy="523220"/>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tima" charset="0"/>
                <a:ea typeface="Optima" charset="0"/>
                <a:cs typeface="Optima" charset="0"/>
              </a:rPr>
              <a:t>ISO 29002</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tima" charset="0"/>
                <a:ea typeface="Optima" charset="0"/>
                <a:cs typeface="Optima" charset="0"/>
              </a:rPr>
              <a:t>Exchange of Characteristics data</a:t>
            </a:r>
          </a:p>
        </p:txBody>
      </p:sp>
      <p:sp>
        <p:nvSpPr>
          <p:cNvPr id="15" name="Slide Number Placeholder 5">
            <a:extLst>
              <a:ext uri="{FF2B5EF4-FFF2-40B4-BE49-F238E27FC236}">
                <a16:creationId xmlns:a16="http://schemas.microsoft.com/office/drawing/2014/main" id="{A37F8368-B5EC-4181-8E7F-C71029642D6F}"/>
              </a:ext>
            </a:extLst>
          </p:cNvPr>
          <p:cNvSpPr>
            <a:spLocks noGrp="1"/>
          </p:cNvSpPr>
          <p:nvPr>
            <p:ph type="sldNum" sz="quarter" idx="12"/>
          </p:nvPr>
        </p:nvSpPr>
        <p:spPr>
          <a:xfrm>
            <a:off x="9342400" y="6622089"/>
            <a:ext cx="2844800" cy="226715"/>
          </a:xfrm>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300" b="1" i="0" u="none" strike="noStrike" kern="1200" cap="none" spc="0" normalizeH="0" baseline="0" noProof="0" smtClean="0">
                <a:ln>
                  <a:noFill/>
                </a:ln>
                <a:solidFill>
                  <a:prstClr val="white"/>
                </a:solidFill>
                <a:effectLst/>
                <a:uLnTx/>
                <a:uFillTx/>
                <a:latin typeface="Optima"/>
                <a:ea typeface="+mn-ea"/>
                <a:cs typeface="Arial" panose="020B0604020202020204" pitchFamily="34" charset="0"/>
              </a:rPr>
              <a:pPr marL="0" marR="0" lvl="0" indent="0" algn="r" defTabSz="609600" rtl="0" eaLnBrk="1" fontAlgn="auto" latinLnBrk="0" hangingPunct="1">
                <a:lnSpc>
                  <a:spcPct val="100000"/>
                </a:lnSpc>
                <a:spcBef>
                  <a:spcPts val="0"/>
                </a:spcBef>
                <a:spcAft>
                  <a:spcPts val="0"/>
                </a:spcAft>
                <a:buClrTx/>
                <a:buSzTx/>
                <a:buFontTx/>
                <a:buNone/>
                <a:tabLst/>
                <a:defRPr/>
              </a:pPr>
              <a:t>17</a:t>
            </a:fld>
            <a:endPar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endParaRPr>
          </a:p>
        </p:txBody>
      </p:sp>
      <p:sp>
        <p:nvSpPr>
          <p:cNvPr id="2" name="Date Placeholder 3">
            <a:extLst>
              <a:ext uri="{FF2B5EF4-FFF2-40B4-BE49-F238E27FC236}">
                <a16:creationId xmlns:a16="http://schemas.microsoft.com/office/drawing/2014/main" id="{F19A80BE-85F9-6787-5487-1DBC189AA2B5}"/>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3" name="Footer Placeholder 4">
            <a:extLst>
              <a:ext uri="{FF2B5EF4-FFF2-40B4-BE49-F238E27FC236}">
                <a16:creationId xmlns:a16="http://schemas.microsoft.com/office/drawing/2014/main" id="{B38F2693-3298-1795-A226-F4A5ABD2F3B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200" b="1" i="0" u="none" strike="noStrike" kern="1200" cap="none" spc="0" normalizeH="0" baseline="0" noProof="0">
                <a:ln>
                  <a:noFill/>
                </a:ln>
                <a:solidFill>
                  <a:srgbClr val="2D63AF"/>
                </a:solidFill>
                <a:effectLst/>
                <a:uLnTx/>
                <a:uFillTx/>
                <a:latin typeface="Optima" charset="0"/>
                <a:ea typeface="+mn-ea"/>
                <a:cs typeface="Arial" panose="020B0604020202020204"/>
              </a:rPr>
              <a:t>www.piloggroup.com</a:t>
            </a:r>
          </a:p>
        </p:txBody>
      </p:sp>
      <p:sp>
        <p:nvSpPr>
          <p:cNvPr id="4" name="Footer Placeholder 4">
            <a:extLst>
              <a:ext uri="{FF2B5EF4-FFF2-40B4-BE49-F238E27FC236}">
                <a16:creationId xmlns:a16="http://schemas.microsoft.com/office/drawing/2014/main" id="{A259F2BF-8A4C-1A84-0463-B455AA851B6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888018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84770" y="4055503"/>
            <a:ext cx="412980" cy="308280"/>
          </a:xfrm>
          <a:prstGeom prst="rect">
            <a:avLst/>
          </a:prstGeom>
        </p:spPr>
      </p:pic>
      <p:pic>
        <p:nvPicPr>
          <p:cNvPr id="142" name="Picture 14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28697" y="5254291"/>
            <a:ext cx="412980" cy="308280"/>
          </a:xfrm>
          <a:prstGeom prst="rect">
            <a:avLst/>
          </a:prstGeom>
        </p:spPr>
      </p:pic>
      <p:sp>
        <p:nvSpPr>
          <p:cNvPr id="54" name="Flowchart: Alternate Process 43"/>
          <p:cNvSpPr/>
          <p:nvPr/>
        </p:nvSpPr>
        <p:spPr>
          <a:xfrm>
            <a:off x="1573626" y="1714835"/>
            <a:ext cx="1154815" cy="39027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Load Data</a:t>
            </a:r>
          </a:p>
        </p:txBody>
      </p:sp>
      <p:sp>
        <p:nvSpPr>
          <p:cNvPr id="55" name="TextBox 54"/>
          <p:cNvSpPr txBox="1"/>
          <p:nvPr/>
        </p:nvSpPr>
        <p:spPr>
          <a:xfrm>
            <a:off x="366716" y="985132"/>
            <a:ext cx="3247845" cy="391221"/>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rPr>
              <a:t>Data Manager</a:t>
            </a:r>
          </a:p>
        </p:txBody>
      </p:sp>
      <p:cxnSp>
        <p:nvCxnSpPr>
          <p:cNvPr id="56" name="Straight Arrow Connector 55"/>
          <p:cNvCxnSpPr/>
          <p:nvPr/>
        </p:nvCxnSpPr>
        <p:spPr>
          <a:xfrm flipV="1">
            <a:off x="2136963" y="2105116"/>
            <a:ext cx="0" cy="280425"/>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57" name="Flowchart: Decision 3"/>
          <p:cNvSpPr/>
          <p:nvPr/>
        </p:nvSpPr>
        <p:spPr>
          <a:xfrm>
            <a:off x="1157756" y="2365723"/>
            <a:ext cx="1958413" cy="1067592"/>
          </a:xfrm>
          <a:prstGeom prst="flowChartDecision">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10479B"/>
                </a:solidFill>
                <a:effectLst/>
                <a:uLnTx/>
                <a:uFillTx/>
                <a:latin typeface="Optima"/>
                <a:ea typeface="ＭＳ Ｐゴシック" charset="0"/>
                <a:cs typeface="Optima"/>
              </a:rPr>
              <a:t>Run Analyzers</a:t>
            </a:r>
          </a:p>
        </p:txBody>
      </p:sp>
      <p:sp>
        <p:nvSpPr>
          <p:cNvPr id="58" name="Flowchart: Process 11"/>
          <p:cNvSpPr/>
          <p:nvPr/>
        </p:nvSpPr>
        <p:spPr>
          <a:xfrm>
            <a:off x="1417867" y="3941546"/>
            <a:ext cx="1438191" cy="730269"/>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rPr>
              <a:t>Review Results</a:t>
            </a:r>
          </a:p>
        </p:txBody>
      </p:sp>
      <p:cxnSp>
        <p:nvCxnSpPr>
          <p:cNvPr id="59" name="Straight Arrow Connector 58"/>
          <p:cNvCxnSpPr/>
          <p:nvPr/>
        </p:nvCxnSpPr>
        <p:spPr>
          <a:xfrm flipV="1">
            <a:off x="2121241" y="3417819"/>
            <a:ext cx="9427" cy="51360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nvGrpSpPr>
          <p:cNvPr id="961" name="Group 960"/>
          <p:cNvGrpSpPr/>
          <p:nvPr/>
        </p:nvGrpSpPr>
        <p:grpSpPr>
          <a:xfrm>
            <a:off x="3614561" y="1708791"/>
            <a:ext cx="516668" cy="3499352"/>
            <a:chOff x="2519526" y="1281593"/>
            <a:chExt cx="387501" cy="2624514"/>
          </a:xfrm>
        </p:grpSpPr>
        <p:cxnSp>
          <p:nvCxnSpPr>
            <p:cNvPr id="63" name="Straight Arrow Connector 62"/>
            <p:cNvCxnSpPr/>
            <p:nvPr/>
          </p:nvCxnSpPr>
          <p:spPr>
            <a:xfrm flipV="1">
              <a:off x="2519526" y="1281593"/>
              <a:ext cx="3075" cy="2624514"/>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64" name="Straight Arrow Connector 63"/>
            <p:cNvCxnSpPr/>
            <p:nvPr/>
          </p:nvCxnSpPr>
          <p:spPr>
            <a:xfrm flipH="1">
              <a:off x="2522601" y="129222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66" name="Flowchart: Process 12"/>
          <p:cNvSpPr/>
          <p:nvPr/>
        </p:nvSpPr>
        <p:spPr>
          <a:xfrm>
            <a:off x="4131229" y="1492267"/>
            <a:ext cx="1725828" cy="541963"/>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rPr>
              <a:t>Release for Cataloguing</a:t>
            </a:r>
          </a:p>
        </p:txBody>
      </p:sp>
      <p:cxnSp>
        <p:nvCxnSpPr>
          <p:cNvPr id="69" name="Straight Arrow Connector 68"/>
          <p:cNvCxnSpPr>
            <a:stCxn id="70" idx="0"/>
          </p:cNvCxnSpPr>
          <p:nvPr/>
        </p:nvCxnSpPr>
        <p:spPr>
          <a:xfrm flipH="1" flipV="1">
            <a:off x="4994142" y="2034230"/>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0" name="Flowchart: Process 12"/>
          <p:cNvSpPr/>
          <p:nvPr/>
        </p:nvSpPr>
        <p:spPr>
          <a:xfrm>
            <a:off x="4131229" y="2360459"/>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Assign Class</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sp>
        <p:nvSpPr>
          <p:cNvPr id="71" name="TextBox 70"/>
          <p:cNvSpPr txBox="1"/>
          <p:nvPr/>
        </p:nvSpPr>
        <p:spPr>
          <a:xfrm>
            <a:off x="3445027" y="1494977"/>
            <a:ext cx="744935" cy="199819"/>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10479B"/>
                </a:solidFill>
                <a:effectLst/>
                <a:uLnTx/>
                <a:uFillTx/>
                <a:latin typeface="Optima"/>
                <a:ea typeface="+mn-ea"/>
              </a:rPr>
              <a:t>Batch</a:t>
            </a:r>
          </a:p>
        </p:txBody>
      </p:sp>
      <p:sp>
        <p:nvSpPr>
          <p:cNvPr id="72" name="Flowchart: Process 12"/>
          <p:cNvSpPr/>
          <p:nvPr/>
        </p:nvSpPr>
        <p:spPr>
          <a:xfrm>
            <a:off x="4131229" y="3065325"/>
            <a:ext cx="1725828" cy="614859"/>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Capture and Enrich the property values</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cxnSp>
        <p:nvCxnSpPr>
          <p:cNvPr id="74" name="Straight Arrow Connector 73"/>
          <p:cNvCxnSpPr/>
          <p:nvPr/>
        </p:nvCxnSpPr>
        <p:spPr>
          <a:xfrm flipH="1" flipV="1">
            <a:off x="4994142" y="2819876"/>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5" name="Flowchart: Process 12"/>
          <p:cNvSpPr/>
          <p:nvPr/>
        </p:nvSpPr>
        <p:spPr>
          <a:xfrm>
            <a:off x="4131227" y="3954005"/>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Capture Reference Info/Walkdown </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cxnSp>
        <p:nvCxnSpPr>
          <p:cNvPr id="76" name="Straight Arrow Connector 75"/>
          <p:cNvCxnSpPr/>
          <p:nvPr/>
        </p:nvCxnSpPr>
        <p:spPr>
          <a:xfrm flipH="1" flipV="1">
            <a:off x="4994141" y="3620095"/>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7" name="Flowchart: Process 12"/>
          <p:cNvSpPr/>
          <p:nvPr/>
        </p:nvSpPr>
        <p:spPr>
          <a:xfrm>
            <a:off x="4131226" y="4755294"/>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Run QC Tools</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cxnSp>
        <p:nvCxnSpPr>
          <p:cNvPr id="78" name="Straight Arrow Connector 77"/>
          <p:cNvCxnSpPr/>
          <p:nvPr/>
        </p:nvCxnSpPr>
        <p:spPr>
          <a:xfrm flipH="1" flipV="1">
            <a:off x="4994140" y="4429064"/>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9" name="Flowchart: Process 12"/>
          <p:cNvSpPr/>
          <p:nvPr/>
        </p:nvSpPr>
        <p:spPr>
          <a:xfrm>
            <a:off x="4131226" y="5548903"/>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Release for QC</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cxnSp>
        <p:nvCxnSpPr>
          <p:cNvPr id="80" name="Straight Arrow Connector 79"/>
          <p:cNvCxnSpPr/>
          <p:nvPr/>
        </p:nvCxnSpPr>
        <p:spPr>
          <a:xfrm flipH="1" flipV="1">
            <a:off x="4994138" y="5222320"/>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nvGrpSpPr>
          <p:cNvPr id="81" name="Group 80"/>
          <p:cNvGrpSpPr/>
          <p:nvPr/>
        </p:nvGrpSpPr>
        <p:grpSpPr>
          <a:xfrm>
            <a:off x="5869787" y="1722968"/>
            <a:ext cx="850179" cy="4059624"/>
            <a:chOff x="2145733" y="1292226"/>
            <a:chExt cx="761294" cy="839882"/>
          </a:xfrm>
        </p:grpSpPr>
        <p:cxnSp>
          <p:nvCxnSpPr>
            <p:cNvPr id="82" name="Straight Arrow Connector 81"/>
            <p:cNvCxnSpPr/>
            <p:nvPr/>
          </p:nvCxnSpPr>
          <p:spPr>
            <a:xfrm flipH="1">
              <a:off x="2145733" y="213210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83" name="Straight Arrow Connector 82"/>
            <p:cNvCxnSpPr/>
            <p:nvPr/>
          </p:nvCxnSpPr>
          <p:spPr>
            <a:xfrm flipV="1">
              <a:off x="2522601" y="1292226"/>
              <a:ext cx="0" cy="83988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84" name="Straight Arrow Connector 83"/>
            <p:cNvCxnSpPr/>
            <p:nvPr/>
          </p:nvCxnSpPr>
          <p:spPr>
            <a:xfrm flipH="1">
              <a:off x="2522601" y="129222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85" name="Flowchart: Process 12"/>
          <p:cNvSpPr/>
          <p:nvPr/>
        </p:nvSpPr>
        <p:spPr>
          <a:xfrm>
            <a:off x="6711527" y="2351325"/>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Perform Value Standardization</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cxnSp>
        <p:nvCxnSpPr>
          <p:cNvPr id="86" name="Straight Arrow Connector 85"/>
          <p:cNvCxnSpPr/>
          <p:nvPr/>
        </p:nvCxnSpPr>
        <p:spPr>
          <a:xfrm flipH="1" flipV="1">
            <a:off x="7594204" y="2811354"/>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87" name="Flowchart: Process 12"/>
          <p:cNvSpPr/>
          <p:nvPr/>
        </p:nvSpPr>
        <p:spPr>
          <a:xfrm>
            <a:off x="6731290" y="3137583"/>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Run Description Generation</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cxnSp>
        <p:nvCxnSpPr>
          <p:cNvPr id="88" name="Straight Arrow Connector 87"/>
          <p:cNvCxnSpPr/>
          <p:nvPr/>
        </p:nvCxnSpPr>
        <p:spPr>
          <a:xfrm flipH="1" flipV="1">
            <a:off x="7594204" y="3597612"/>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89" name="Flowchart: Process 12"/>
          <p:cNvSpPr/>
          <p:nvPr/>
        </p:nvSpPr>
        <p:spPr>
          <a:xfrm>
            <a:off x="6731290" y="3923842"/>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Run QC Tools</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grpSp>
        <p:nvGrpSpPr>
          <p:cNvPr id="967" name="Group 966"/>
          <p:cNvGrpSpPr/>
          <p:nvPr/>
        </p:nvGrpSpPr>
        <p:grpSpPr>
          <a:xfrm>
            <a:off x="2836456" y="4391221"/>
            <a:ext cx="5012941" cy="1820760"/>
            <a:chOff x="1394983" y="3293416"/>
            <a:chExt cx="4329959" cy="1365570"/>
          </a:xfrm>
        </p:grpSpPr>
        <p:cxnSp>
          <p:nvCxnSpPr>
            <p:cNvPr id="91" name="Straight Arrow Connector 90"/>
            <p:cNvCxnSpPr>
              <a:endCxn id="89" idx="2"/>
            </p:cNvCxnSpPr>
            <p:nvPr/>
          </p:nvCxnSpPr>
          <p:spPr>
            <a:xfrm flipV="1">
              <a:off x="5719408" y="3293416"/>
              <a:ext cx="5534" cy="136162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2" name="Straight Arrow Connector 91"/>
            <p:cNvCxnSpPr/>
            <p:nvPr/>
          </p:nvCxnSpPr>
          <p:spPr>
            <a:xfrm flipH="1" flipV="1">
              <a:off x="1398590" y="4650745"/>
              <a:ext cx="4104000" cy="824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3" name="Straight Arrow Connector 92"/>
            <p:cNvCxnSpPr/>
            <p:nvPr/>
          </p:nvCxnSpPr>
          <p:spPr>
            <a:xfrm flipH="1" flipV="1">
              <a:off x="1394983" y="4038600"/>
              <a:ext cx="5461" cy="60950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100" name="Flowchart: Alternate Process 43"/>
          <p:cNvSpPr/>
          <p:nvPr/>
        </p:nvSpPr>
        <p:spPr>
          <a:xfrm>
            <a:off x="2184117" y="4981047"/>
            <a:ext cx="1283361" cy="39027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a:ea typeface="+mn-ea"/>
                <a:cs typeface="Optima"/>
              </a:rPr>
              <a:t>Prepare Batch</a:t>
            </a:r>
          </a:p>
        </p:txBody>
      </p:sp>
      <p:cxnSp>
        <p:nvCxnSpPr>
          <p:cNvPr id="101" name="Straight Arrow Connector 100"/>
          <p:cNvCxnSpPr/>
          <p:nvPr/>
        </p:nvCxnSpPr>
        <p:spPr>
          <a:xfrm flipV="1">
            <a:off x="1918892" y="4671815"/>
            <a:ext cx="0" cy="513603"/>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3" name="Straight Arrow Connector 102"/>
          <p:cNvCxnSpPr/>
          <p:nvPr/>
        </p:nvCxnSpPr>
        <p:spPr>
          <a:xfrm flipH="1">
            <a:off x="1903811" y="5190198"/>
            <a:ext cx="282475" cy="38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nvGrpSpPr>
          <p:cNvPr id="108" name="Group 107"/>
          <p:cNvGrpSpPr/>
          <p:nvPr/>
        </p:nvGrpSpPr>
        <p:grpSpPr>
          <a:xfrm>
            <a:off x="7511985" y="1722969"/>
            <a:ext cx="1895099" cy="4492540"/>
            <a:chOff x="2145733" y="1292226"/>
            <a:chExt cx="500218" cy="839882"/>
          </a:xfrm>
        </p:grpSpPr>
        <p:cxnSp>
          <p:nvCxnSpPr>
            <p:cNvPr id="109" name="Straight Arrow Connector 108"/>
            <p:cNvCxnSpPr/>
            <p:nvPr/>
          </p:nvCxnSpPr>
          <p:spPr>
            <a:xfrm flipH="1">
              <a:off x="2145733" y="213210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10" name="Straight Arrow Connector 109"/>
            <p:cNvCxnSpPr/>
            <p:nvPr/>
          </p:nvCxnSpPr>
          <p:spPr>
            <a:xfrm flipV="1">
              <a:off x="2526432" y="1292226"/>
              <a:ext cx="0" cy="83988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11" name="Straight Arrow Connector 110"/>
            <p:cNvCxnSpPr/>
            <p:nvPr/>
          </p:nvCxnSpPr>
          <p:spPr>
            <a:xfrm flipH="1">
              <a:off x="2522601" y="1292226"/>
              <a:ext cx="123350" cy="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113" name="Flowchart: Process 12"/>
          <p:cNvSpPr/>
          <p:nvPr/>
        </p:nvSpPr>
        <p:spPr>
          <a:xfrm>
            <a:off x="9407085" y="1461106"/>
            <a:ext cx="1551836"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Data Sampling</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cxnSp>
        <p:nvCxnSpPr>
          <p:cNvPr id="114" name="Straight Arrow Connector 113"/>
          <p:cNvCxnSpPr/>
          <p:nvPr/>
        </p:nvCxnSpPr>
        <p:spPr>
          <a:xfrm flipH="1" flipV="1">
            <a:off x="10201944" y="1933142"/>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15" name="Flowchart: Process 12"/>
          <p:cNvSpPr/>
          <p:nvPr/>
        </p:nvSpPr>
        <p:spPr>
          <a:xfrm>
            <a:off x="9397088" y="2259371"/>
            <a:ext cx="1561833"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Data Review</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sp>
        <p:nvSpPr>
          <p:cNvPr id="118" name="Flowchart: Process 12"/>
          <p:cNvSpPr/>
          <p:nvPr/>
        </p:nvSpPr>
        <p:spPr>
          <a:xfrm>
            <a:off x="6700727" y="1550054"/>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Data Review</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cxnSp>
        <p:nvCxnSpPr>
          <p:cNvPr id="119" name="Straight Arrow Connector 118"/>
          <p:cNvCxnSpPr/>
          <p:nvPr/>
        </p:nvCxnSpPr>
        <p:spPr>
          <a:xfrm flipH="1" flipV="1">
            <a:off x="7583404" y="2010083"/>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20" name="Straight Arrow Connector 119"/>
          <p:cNvCxnSpPr/>
          <p:nvPr/>
        </p:nvCxnSpPr>
        <p:spPr>
          <a:xfrm flipH="1" flipV="1">
            <a:off x="10189612" y="2726751"/>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21" name="Flowchart: Process 12"/>
          <p:cNvSpPr/>
          <p:nvPr/>
        </p:nvSpPr>
        <p:spPr>
          <a:xfrm>
            <a:off x="9384756" y="3052981"/>
            <a:ext cx="1561833" cy="673564"/>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Data Approval/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Rework</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grpSp>
        <p:nvGrpSpPr>
          <p:cNvPr id="122" name="Group 121"/>
          <p:cNvGrpSpPr/>
          <p:nvPr/>
        </p:nvGrpSpPr>
        <p:grpSpPr>
          <a:xfrm>
            <a:off x="1903811" y="3742312"/>
            <a:ext cx="8298135" cy="2473192"/>
            <a:chOff x="1398590" y="3316038"/>
            <a:chExt cx="4104000" cy="1342948"/>
          </a:xfrm>
        </p:grpSpPr>
        <p:cxnSp>
          <p:nvCxnSpPr>
            <p:cNvPr id="123" name="Straight Arrow Connector 122"/>
            <p:cNvCxnSpPr/>
            <p:nvPr/>
          </p:nvCxnSpPr>
          <p:spPr>
            <a:xfrm flipH="1" flipV="1">
              <a:off x="5498438" y="3316038"/>
              <a:ext cx="540" cy="133899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24" name="Straight Arrow Connector 123"/>
            <p:cNvCxnSpPr/>
            <p:nvPr/>
          </p:nvCxnSpPr>
          <p:spPr>
            <a:xfrm flipH="1" flipV="1">
              <a:off x="1398590" y="4650745"/>
              <a:ext cx="4104000" cy="824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25" name="Straight Arrow Connector 124"/>
            <p:cNvCxnSpPr/>
            <p:nvPr/>
          </p:nvCxnSpPr>
          <p:spPr>
            <a:xfrm flipH="1" flipV="1">
              <a:off x="1398590" y="4417174"/>
              <a:ext cx="1854" cy="230925"/>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128" name="Flowchart: Alternate Process 43"/>
          <p:cNvSpPr/>
          <p:nvPr/>
        </p:nvSpPr>
        <p:spPr>
          <a:xfrm>
            <a:off x="1304513" y="5533177"/>
            <a:ext cx="1283361" cy="390279"/>
          </a:xfrm>
          <a:prstGeom prst="flowChartAlternateProcess">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Export Data</a:t>
            </a:r>
          </a:p>
        </p:txBody>
      </p:sp>
      <p:sp>
        <p:nvSpPr>
          <p:cNvPr id="138" name="TextBox 137"/>
          <p:cNvSpPr txBox="1"/>
          <p:nvPr/>
        </p:nvSpPr>
        <p:spPr>
          <a:xfrm>
            <a:off x="3614561" y="979965"/>
            <a:ext cx="2661919" cy="393807"/>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rPr>
              <a:t>Data Cataloguing</a:t>
            </a:r>
          </a:p>
        </p:txBody>
      </p:sp>
      <p:sp>
        <p:nvSpPr>
          <p:cNvPr id="139" name="TextBox 138"/>
          <p:cNvSpPr txBox="1"/>
          <p:nvPr/>
        </p:nvSpPr>
        <p:spPr>
          <a:xfrm>
            <a:off x="6278186" y="973292"/>
            <a:ext cx="2471289" cy="403061"/>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rPr>
              <a:t>Data QA/QC</a:t>
            </a:r>
          </a:p>
        </p:txBody>
      </p:sp>
      <p:sp>
        <p:nvSpPr>
          <p:cNvPr id="140" name="TextBox 139"/>
          <p:cNvSpPr txBox="1"/>
          <p:nvPr/>
        </p:nvSpPr>
        <p:spPr>
          <a:xfrm>
            <a:off x="8762446" y="979965"/>
            <a:ext cx="2471289" cy="393807"/>
          </a:xfrm>
          <a:prstGeom prst="rect">
            <a:avLst/>
          </a:prstGeom>
          <a:solidFill>
            <a:schemeClr val="accent1"/>
          </a:soli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prstClr val="white"/>
                </a:solidFill>
                <a:effectLst/>
                <a:uLnTx/>
                <a:uFillTx/>
                <a:latin typeface="Optima"/>
                <a:ea typeface="+mn-ea"/>
              </a:rPr>
              <a:t>HMEL QA/QC</a:t>
            </a:r>
          </a:p>
        </p:txBody>
      </p:sp>
      <p:pic>
        <p:nvPicPr>
          <p:cNvPr id="144" name="Picture 14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81067" y="2214568"/>
            <a:ext cx="412980" cy="308280"/>
          </a:xfrm>
          <a:prstGeom prst="rect">
            <a:avLst/>
          </a:prstGeom>
        </p:spPr>
      </p:pic>
      <p:pic>
        <p:nvPicPr>
          <p:cNvPr id="145" name="Picture 14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38496" y="5880117"/>
            <a:ext cx="222417" cy="222417"/>
          </a:xfrm>
          <a:prstGeom prst="rect">
            <a:avLst/>
          </a:prstGeom>
        </p:spPr>
      </p:pic>
      <p:pic>
        <p:nvPicPr>
          <p:cNvPr id="147" name="Picture 14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99703" y="5848805"/>
            <a:ext cx="412980" cy="308280"/>
          </a:xfrm>
          <a:prstGeom prst="rect">
            <a:avLst/>
          </a:prstGeom>
        </p:spPr>
      </p:pic>
      <p:sp>
        <p:nvSpPr>
          <p:cNvPr id="149" name="TextBox 148"/>
          <p:cNvSpPr txBox="1"/>
          <p:nvPr/>
        </p:nvSpPr>
        <p:spPr>
          <a:xfrm>
            <a:off x="6546187" y="5904595"/>
            <a:ext cx="777748" cy="252283"/>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10479B"/>
                </a:solidFill>
                <a:effectLst/>
                <a:uLnTx/>
                <a:uFillTx/>
                <a:latin typeface="Optima"/>
                <a:ea typeface="+mn-ea"/>
              </a:rPr>
              <a:t>PDR</a:t>
            </a:r>
          </a:p>
        </p:txBody>
      </p:sp>
      <p:grpSp>
        <p:nvGrpSpPr>
          <p:cNvPr id="90" name="Group 89"/>
          <p:cNvGrpSpPr/>
          <p:nvPr/>
        </p:nvGrpSpPr>
        <p:grpSpPr>
          <a:xfrm rot="10800000" flipV="1">
            <a:off x="3464579" y="5196865"/>
            <a:ext cx="674712" cy="566876"/>
            <a:chOff x="2145733" y="1292226"/>
            <a:chExt cx="761294" cy="839882"/>
          </a:xfrm>
        </p:grpSpPr>
        <p:cxnSp>
          <p:nvCxnSpPr>
            <p:cNvPr id="94" name="Straight Arrow Connector 93"/>
            <p:cNvCxnSpPr/>
            <p:nvPr/>
          </p:nvCxnSpPr>
          <p:spPr>
            <a:xfrm flipH="1">
              <a:off x="2145733" y="213210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5" name="Straight Arrow Connector 94"/>
            <p:cNvCxnSpPr/>
            <p:nvPr/>
          </p:nvCxnSpPr>
          <p:spPr>
            <a:xfrm flipV="1">
              <a:off x="2522601" y="1292226"/>
              <a:ext cx="0" cy="83988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6" name="Straight Arrow Connector 95"/>
            <p:cNvCxnSpPr/>
            <p:nvPr/>
          </p:nvCxnSpPr>
          <p:spPr>
            <a:xfrm flipH="1">
              <a:off x="2522601" y="129222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pic>
        <p:nvPicPr>
          <p:cNvPr id="97" name="Picture 9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26318" y="5848847"/>
            <a:ext cx="412980" cy="308280"/>
          </a:xfrm>
          <a:prstGeom prst="rect">
            <a:avLst/>
          </a:prstGeom>
        </p:spPr>
      </p:pic>
      <p:sp>
        <p:nvSpPr>
          <p:cNvPr id="98" name="Flowchart: Process 12"/>
          <p:cNvSpPr/>
          <p:nvPr/>
        </p:nvSpPr>
        <p:spPr>
          <a:xfrm>
            <a:off x="6787822" y="4858516"/>
            <a:ext cx="1696948" cy="670904"/>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Release to Client for Review</a:t>
            </a:r>
            <a:endParaRPr kumimoji="0" lang="en-US" sz="1467" b="1" i="0" u="none" strike="noStrike" kern="1200" cap="none" spc="0" normalizeH="0" baseline="0" noProof="0">
              <a:ln>
                <a:noFill/>
              </a:ln>
              <a:solidFill>
                <a:srgbClr val="10479B"/>
              </a:solidFill>
              <a:effectLst/>
              <a:uLnTx/>
              <a:uFillTx/>
              <a:latin typeface="Optima"/>
              <a:ea typeface="ＭＳ Ｐゴシック" charset="0"/>
              <a:cs typeface="Optima"/>
            </a:endParaRPr>
          </a:p>
        </p:txBody>
      </p:sp>
      <p:sp>
        <p:nvSpPr>
          <p:cNvPr id="99" name="Flowchart: Alternate Process 43"/>
          <p:cNvSpPr/>
          <p:nvPr/>
        </p:nvSpPr>
        <p:spPr>
          <a:xfrm>
            <a:off x="198145" y="1635824"/>
            <a:ext cx="1106366" cy="540177"/>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Acquire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10479B"/>
                </a:solidFill>
                <a:effectLst/>
                <a:uLnTx/>
                <a:uFillTx/>
                <a:latin typeface="Optima"/>
                <a:ea typeface="+mn-ea"/>
                <a:cs typeface="Optima"/>
              </a:rPr>
              <a:t>Data</a:t>
            </a:r>
          </a:p>
        </p:txBody>
      </p:sp>
      <p:cxnSp>
        <p:nvCxnSpPr>
          <p:cNvPr id="102" name="Straight Arrow Connector 101"/>
          <p:cNvCxnSpPr>
            <a:stCxn id="54" idx="1"/>
            <a:endCxn id="99" idx="3"/>
          </p:cNvCxnSpPr>
          <p:nvPr/>
        </p:nvCxnSpPr>
        <p:spPr>
          <a:xfrm flipH="1" flipV="1">
            <a:off x="1304511" y="1905913"/>
            <a:ext cx="269115" cy="406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04" name="Flowchart: Alternate Process 43"/>
          <p:cNvSpPr/>
          <p:nvPr/>
        </p:nvSpPr>
        <p:spPr>
          <a:xfrm>
            <a:off x="366715" y="4863735"/>
            <a:ext cx="1131963" cy="39027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a:ea typeface="+mn-ea"/>
                <a:cs typeface="Optima"/>
              </a:rPr>
              <a:t>Bad Data</a:t>
            </a:r>
          </a:p>
        </p:txBody>
      </p:sp>
      <p:cxnSp>
        <p:nvCxnSpPr>
          <p:cNvPr id="105" name="Straight Arrow Connector 104"/>
          <p:cNvCxnSpPr>
            <a:endCxn id="57" idx="1"/>
          </p:cNvCxnSpPr>
          <p:nvPr/>
        </p:nvCxnSpPr>
        <p:spPr>
          <a:xfrm>
            <a:off x="906697" y="2899519"/>
            <a:ext cx="251059" cy="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6" name="Straight Arrow Connector 105"/>
          <p:cNvCxnSpPr/>
          <p:nvPr/>
        </p:nvCxnSpPr>
        <p:spPr>
          <a:xfrm flipV="1">
            <a:off x="904341" y="2904217"/>
            <a:ext cx="0" cy="195951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7" name="Straight Arrow Connector 106"/>
          <p:cNvCxnSpPr/>
          <p:nvPr/>
        </p:nvCxnSpPr>
        <p:spPr>
          <a:xfrm flipH="1" flipV="1">
            <a:off x="906698" y="4320408"/>
            <a:ext cx="525724" cy="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l="53148" t="20851" r="3082" b="8773"/>
          <a:stretch/>
        </p:blipFill>
        <p:spPr>
          <a:xfrm>
            <a:off x="510091" y="3475847"/>
            <a:ext cx="336440" cy="328701"/>
          </a:xfrm>
          <a:prstGeom prst="rect">
            <a:avLst/>
          </a:prstGeom>
        </p:spPr>
      </p:pic>
      <p:pic>
        <p:nvPicPr>
          <p:cNvPr id="112" name="Picture 11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296982" y="3476629"/>
            <a:ext cx="265143" cy="338169"/>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l="18509" r="18073"/>
          <a:stretch/>
        </p:blipFill>
        <p:spPr>
          <a:xfrm>
            <a:off x="11022114" y="3131928"/>
            <a:ext cx="618805" cy="548256"/>
          </a:xfrm>
          <a:prstGeom prst="rect">
            <a:avLst/>
          </a:prstGeom>
        </p:spPr>
      </p:pic>
      <p:pic>
        <p:nvPicPr>
          <p:cNvPr id="116" name="Picture 1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13728" y="4650245"/>
            <a:ext cx="222417" cy="222417"/>
          </a:xfrm>
          <a:prstGeom prst="rect">
            <a:avLst/>
          </a:prstGeom>
        </p:spPr>
      </p:pic>
      <p:pic>
        <p:nvPicPr>
          <p:cNvPr id="117" name="Picture 1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80038" y="5036698"/>
            <a:ext cx="222417" cy="22241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18727" y="2141537"/>
            <a:ext cx="389131" cy="748328"/>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533590" y="3179954"/>
            <a:ext cx="380817" cy="380817"/>
          </a:xfrm>
          <a:prstGeom prst="rect">
            <a:avLst/>
          </a:prstGeom>
        </p:spPr>
      </p:pic>
      <p:sp>
        <p:nvSpPr>
          <p:cNvPr id="130" name="Title 1"/>
          <p:cNvSpPr>
            <a:spLocks noGrp="1"/>
          </p:cNvSpPr>
          <p:nvPr>
            <p:ph type="title"/>
          </p:nvPr>
        </p:nvSpPr>
        <p:spPr>
          <a:xfrm>
            <a:off x="678311" y="181042"/>
            <a:ext cx="9870755" cy="551964"/>
          </a:xfrm>
        </p:spPr>
        <p:txBody>
          <a:bodyPr vert="horz" lIns="121920" tIns="0" rIns="121920" bIns="0" rtlCol="0" anchor="ctr">
            <a:noAutofit/>
          </a:bodyPr>
          <a:lstStyle/>
          <a:p>
            <a:pPr defTabSz="457200">
              <a:lnSpc>
                <a:spcPct val="100000"/>
              </a:lnSpc>
              <a:defRPr/>
            </a:pPr>
            <a:r>
              <a:rPr lang="en-US" sz="2800" b="1">
                <a:solidFill>
                  <a:srgbClr val="10479B"/>
                </a:solidFill>
                <a:cs typeface="Arial" panose="020B0604020202020204" pitchFamily="34" charset="0"/>
              </a:rPr>
              <a:t>Sample Data Harmonization/Cleansing Process (Material)….</a:t>
            </a:r>
          </a:p>
        </p:txBody>
      </p:sp>
      <p:sp>
        <p:nvSpPr>
          <p:cNvPr id="131" name="Striped Right Arrow 130"/>
          <p:cNvSpPr/>
          <p:nvPr/>
        </p:nvSpPr>
        <p:spPr>
          <a:xfrm>
            <a:off x="10280568" y="5848806"/>
            <a:ext cx="537757" cy="206871"/>
          </a:xfrm>
          <a:prstGeom prst="stripedRightArrow">
            <a:avLst/>
          </a:prstGeom>
          <a:ln/>
        </p:spPr>
        <p:style>
          <a:lnRef idx="2">
            <a:schemeClr val="accent5">
              <a:shade val="50000"/>
            </a:schemeClr>
          </a:lnRef>
          <a:fillRef idx="1">
            <a:schemeClr val="accent5"/>
          </a:fillRef>
          <a:effectRef idx="0">
            <a:schemeClr val="accent5"/>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0479B"/>
              </a:solidFill>
              <a:effectLst/>
              <a:uLnTx/>
              <a:uFillTx/>
              <a:latin typeface="Arial"/>
              <a:ea typeface="+mn-ea"/>
              <a:cs typeface="Arial"/>
            </a:endParaRPr>
          </a:p>
        </p:txBody>
      </p:sp>
      <p:sp>
        <p:nvSpPr>
          <p:cNvPr id="132" name="Rounded Rectangle 131"/>
          <p:cNvSpPr/>
          <p:nvPr/>
        </p:nvSpPr>
        <p:spPr>
          <a:xfrm>
            <a:off x="10879507" y="5618676"/>
            <a:ext cx="1188259" cy="571837"/>
          </a:xfrm>
          <a:prstGeom prst="roundRect">
            <a:avLst/>
          </a:prstGeom>
          <a:ln/>
        </p:spPr>
        <p:style>
          <a:lnRef idx="1">
            <a:schemeClr val="accent5"/>
          </a:lnRef>
          <a:fillRef idx="2">
            <a:schemeClr val="accent5"/>
          </a:fillRef>
          <a:effectRef idx="1">
            <a:schemeClr val="accent5"/>
          </a:effectRef>
          <a:fontRef idx="minor">
            <a:schemeClr val="dk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479B"/>
                </a:solidFill>
                <a:effectLst/>
                <a:uLnTx/>
                <a:uFillTx/>
                <a:latin typeface="Optima" panose="02000503060000020004" pitchFamily="2" charset="0"/>
                <a:ea typeface="+mn-ea"/>
                <a:cs typeface="Arial"/>
              </a:rPr>
              <a:t>SAP</a:t>
            </a:r>
          </a:p>
        </p:txBody>
      </p:sp>
      <p:sp>
        <p:nvSpPr>
          <p:cNvPr id="164" name="Date Placeholder 3"/>
          <p:cNvSpPr>
            <a:spLocks noGrp="1"/>
          </p:cNvSpPr>
          <p:nvPr>
            <p:ph type="dt" sz="half" idx="10"/>
          </p:nvPr>
        </p:nvSpPr>
        <p:spPr>
          <a:xfrm>
            <a:off x="188081" y="6564161"/>
            <a:ext cx="2090671"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a:ln>
                  <a:noFill/>
                </a:ln>
                <a:solidFill>
                  <a:prstClr val="white"/>
                </a:solidFill>
                <a:effectLst/>
                <a:uLnTx/>
                <a:uFillTx/>
                <a:latin typeface="Optima" charset="0"/>
                <a:ea typeface="Optima" charset="0"/>
                <a:cs typeface="Optima" charset="0"/>
              </a:rPr>
              <a:t>PiLog</a:t>
            </a:r>
          </a:p>
        </p:txBody>
      </p:sp>
      <p:sp>
        <p:nvSpPr>
          <p:cNvPr id="2" name="Footer Placeholder 2">
            <a:extLst>
              <a:ext uri="{FF2B5EF4-FFF2-40B4-BE49-F238E27FC236}">
                <a16:creationId xmlns:a16="http://schemas.microsoft.com/office/drawing/2014/main" id="{2F5593B8-B7A7-6828-7104-C6E18732A775}"/>
              </a:ext>
            </a:extLst>
          </p:cNvPr>
          <p:cNvSpPr>
            <a:spLocks noGrp="1"/>
          </p:cNvSpPr>
          <p:nvPr>
            <p:ph type="ftr" sz="quarter" idx="11"/>
          </p:nvPr>
        </p:nvSpPr>
        <p:spPr>
          <a:xfrm>
            <a:off x="4249251" y="6636299"/>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www.piloggroup.com</a:t>
            </a:r>
          </a:p>
        </p:txBody>
      </p:sp>
      <p:sp>
        <p:nvSpPr>
          <p:cNvPr id="4" name="Slide Number Placeholder 3">
            <a:extLst>
              <a:ext uri="{FF2B5EF4-FFF2-40B4-BE49-F238E27FC236}">
                <a16:creationId xmlns:a16="http://schemas.microsoft.com/office/drawing/2014/main" id="{E95D28C5-5FC3-5799-69F3-3C945EB8C0C6}"/>
              </a:ext>
            </a:extLst>
          </p:cNvPr>
          <p:cNvSpPr txBox="1">
            <a:spLocks/>
          </p:cNvSpPr>
          <p:nvPr/>
        </p:nvSpPr>
        <p:spPr>
          <a:xfrm>
            <a:off x="9254490" y="65792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accent1">
                    <a:lumMod val="50000"/>
                  </a:schemeClr>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6" name="Date Placeholder 1">
            <a:extLst>
              <a:ext uri="{FF2B5EF4-FFF2-40B4-BE49-F238E27FC236}">
                <a16:creationId xmlns:a16="http://schemas.microsoft.com/office/drawing/2014/main" id="{613D01D7-A4EA-897D-B7F0-E5CDB20129D0}"/>
              </a:ext>
            </a:extLst>
          </p:cNvPr>
          <p:cNvSpPr txBox="1">
            <a:spLocks/>
          </p:cNvSpPr>
          <p:nvPr/>
        </p:nvSpPr>
        <p:spPr>
          <a:xfrm>
            <a:off x="177800" y="6579235"/>
            <a:ext cx="2743200" cy="365125"/>
          </a:xfrm>
          <a:prstGeom prst="rect">
            <a:avLst/>
          </a:prstGeom>
        </p:spPr>
        <p:txBody>
          <a:bodyPr vert="horz" lIns="72000" tIns="45720" rIns="72000" bIns="45720" rtlCol="0" anchor="ctr"/>
          <a:lstStyle>
            <a:defPPr>
              <a:defRPr lang="en-US"/>
            </a:defPPr>
            <a:lvl1pPr marL="0" algn="l" defTabSz="914400" rtl="0" eaLnBrk="1" latinLnBrk="0" hangingPunct="1">
              <a:defRPr sz="1200" b="1" kern="1200">
                <a:solidFill>
                  <a:schemeClr val="accent1">
                    <a:lumMod val="50000"/>
                  </a:schemeClr>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Footer Placeholder 4">
            <a:extLst>
              <a:ext uri="{FF2B5EF4-FFF2-40B4-BE49-F238E27FC236}">
                <a16:creationId xmlns:a16="http://schemas.microsoft.com/office/drawing/2014/main" id="{3F4E9EAD-402A-3D01-2B22-1AC38ED5EC9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1024987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0B49-4FF0-8640-34DE-D8CB918B71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6F584-5583-C110-054D-DA27BF6DC979}"/>
              </a:ext>
            </a:extLst>
          </p:cNvPr>
          <p:cNvSpPr>
            <a:spLocks noGrp="1"/>
          </p:cNvSpPr>
          <p:nvPr>
            <p:ph type="title"/>
          </p:nvPr>
        </p:nvSpPr>
        <p:spPr>
          <a:xfrm>
            <a:off x="719528" y="189949"/>
            <a:ext cx="11672869" cy="619720"/>
          </a:xfrm>
        </p:spPr>
        <p:txBody>
          <a:bodyPr>
            <a:normAutofit/>
          </a:bodyPr>
          <a:lstStyle/>
          <a:p>
            <a:pPr lvl="1" algn="l" defTabSz="457200" rtl="0">
              <a:spcBef>
                <a:spcPct val="0"/>
              </a:spcBef>
              <a:defRPr/>
            </a:pPr>
            <a:r>
              <a:rPr lang="en-US" sz="2800" b="1" kern="1200">
                <a:solidFill>
                  <a:srgbClr val="10479B"/>
                </a:solidFill>
                <a:latin typeface="Optima" charset="0"/>
                <a:ea typeface="+mj-ea"/>
                <a:cs typeface="Arial" panose="020B0604020202020204" pitchFamily="34" charset="0"/>
              </a:rPr>
              <a:t>Examples of Data Cleansing Approach..</a:t>
            </a:r>
          </a:p>
        </p:txBody>
      </p:sp>
      <p:sp>
        <p:nvSpPr>
          <p:cNvPr id="4" name="Date Placeholder 3">
            <a:extLst>
              <a:ext uri="{FF2B5EF4-FFF2-40B4-BE49-F238E27FC236}">
                <a16:creationId xmlns:a16="http://schemas.microsoft.com/office/drawing/2014/main" id="{856D0CAD-3C76-4C7A-DD84-40B51F8B6B2A}"/>
              </a:ext>
            </a:extLst>
          </p:cNvPr>
          <p:cNvSpPr txBox="1">
            <a:spLocks/>
          </p:cNvSpPr>
          <p:nvPr/>
        </p:nvSpPr>
        <p:spPr>
          <a:xfrm>
            <a:off x="192790" y="65933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5" name="Slide Number Placeholder 5">
            <a:extLst>
              <a:ext uri="{FF2B5EF4-FFF2-40B4-BE49-F238E27FC236}">
                <a16:creationId xmlns:a16="http://schemas.microsoft.com/office/drawing/2014/main" id="{977BD7E0-51B2-675B-B820-2D949F4EA3FC}"/>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6" name="Footer Placeholder 4">
            <a:extLst>
              <a:ext uri="{FF2B5EF4-FFF2-40B4-BE49-F238E27FC236}">
                <a16:creationId xmlns:a16="http://schemas.microsoft.com/office/drawing/2014/main" id="{8C31403B-E70B-9723-F8F2-770D4647716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11" name="Footer Placeholder 4">
            <a:extLst>
              <a:ext uri="{FF2B5EF4-FFF2-40B4-BE49-F238E27FC236}">
                <a16:creationId xmlns:a16="http://schemas.microsoft.com/office/drawing/2014/main" id="{A8B95F7E-A414-A69C-7748-0A5BD6128813}"/>
              </a:ext>
            </a:extLst>
          </p:cNvPr>
          <p:cNvSpPr txBox="1"/>
          <p:nvPr/>
        </p:nvSpPr>
        <p:spPr bwMode="gray">
          <a:xfrm>
            <a:off x="9105891" y="6608378"/>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grpSp>
        <p:nvGrpSpPr>
          <p:cNvPr id="9" name="Group 8">
            <a:extLst>
              <a:ext uri="{FF2B5EF4-FFF2-40B4-BE49-F238E27FC236}">
                <a16:creationId xmlns:a16="http://schemas.microsoft.com/office/drawing/2014/main" id="{5DE609AD-14A2-3962-21CD-909453A7B5D5}"/>
              </a:ext>
            </a:extLst>
          </p:cNvPr>
          <p:cNvGrpSpPr>
            <a:grpSpLocks/>
          </p:cNvGrpSpPr>
          <p:nvPr/>
        </p:nvGrpSpPr>
        <p:grpSpPr bwMode="auto">
          <a:xfrm>
            <a:off x="2131890" y="1395160"/>
            <a:ext cx="7928219" cy="539353"/>
            <a:chOff x="1428610" y="1124744"/>
            <a:chExt cx="10572046" cy="720080"/>
          </a:xfrm>
        </p:grpSpPr>
        <p:cxnSp>
          <p:nvCxnSpPr>
            <p:cNvPr id="10" name="Straight Arrow Connector 9">
              <a:extLst>
                <a:ext uri="{FF2B5EF4-FFF2-40B4-BE49-F238E27FC236}">
                  <a16:creationId xmlns:a16="http://schemas.microsoft.com/office/drawing/2014/main" id="{075D7B92-4C1E-43F8-2628-72BEA7F5F5F0}"/>
                </a:ext>
              </a:extLst>
            </p:cNvPr>
            <p:cNvCxnSpPr/>
            <p:nvPr/>
          </p:nvCxnSpPr>
          <p:spPr>
            <a:xfrm>
              <a:off x="1428610" y="1429966"/>
              <a:ext cx="2651194" cy="175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A056B4F-81B3-06F4-BB32-8D13FAA7DC7A}"/>
                </a:ext>
              </a:extLst>
            </p:cNvPr>
            <p:cNvSpPr/>
            <p:nvPr/>
          </p:nvSpPr>
          <p:spPr>
            <a:xfrm>
              <a:off x="7823513" y="1124744"/>
              <a:ext cx="4177143" cy="72008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mn-cs"/>
                </a:rPr>
                <a:t>Class Name: Breaker, Circuit</a:t>
              </a:r>
            </a:p>
          </p:txBody>
        </p:sp>
        <p:sp>
          <p:nvSpPr>
            <p:cNvPr id="13" name="Rectangle 12">
              <a:extLst>
                <a:ext uri="{FF2B5EF4-FFF2-40B4-BE49-F238E27FC236}">
                  <a16:creationId xmlns:a16="http://schemas.microsoft.com/office/drawing/2014/main" id="{4272586C-9F8F-95AC-8789-444DBCDE7B2B}"/>
                </a:ext>
              </a:extLst>
            </p:cNvPr>
            <p:cNvSpPr/>
            <p:nvPr/>
          </p:nvSpPr>
          <p:spPr>
            <a:xfrm>
              <a:off x="4079804" y="1124744"/>
              <a:ext cx="1800410" cy="57542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mn-cs"/>
                </a:rPr>
                <a:t>Assign Class</a:t>
              </a:r>
            </a:p>
          </p:txBody>
        </p:sp>
        <p:cxnSp>
          <p:nvCxnSpPr>
            <p:cNvPr id="14" name="Straight Arrow Connector 13">
              <a:extLst>
                <a:ext uri="{FF2B5EF4-FFF2-40B4-BE49-F238E27FC236}">
                  <a16:creationId xmlns:a16="http://schemas.microsoft.com/office/drawing/2014/main" id="{3C6D252B-E311-8471-517A-379FA6E15651}"/>
                </a:ext>
              </a:extLst>
            </p:cNvPr>
            <p:cNvCxnSpPr/>
            <p:nvPr/>
          </p:nvCxnSpPr>
          <p:spPr>
            <a:xfrm>
              <a:off x="5880215" y="1429966"/>
              <a:ext cx="19433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86B4F1D-D32D-03F5-A491-34F2B1FA93AB}"/>
              </a:ext>
            </a:extLst>
          </p:cNvPr>
          <p:cNvGrpSpPr>
            <a:grpSpLocks/>
          </p:cNvGrpSpPr>
          <p:nvPr/>
        </p:nvGrpSpPr>
        <p:grpSpPr bwMode="auto">
          <a:xfrm>
            <a:off x="274971" y="4542378"/>
            <a:ext cx="5798344" cy="1601599"/>
            <a:chOff x="47329" y="4845127"/>
            <a:chExt cx="7732170" cy="2136140"/>
          </a:xfrm>
        </p:grpSpPr>
        <p:sp>
          <p:nvSpPr>
            <p:cNvPr id="16" name="Rectangle 15">
              <a:extLst>
                <a:ext uri="{FF2B5EF4-FFF2-40B4-BE49-F238E27FC236}">
                  <a16:creationId xmlns:a16="http://schemas.microsoft.com/office/drawing/2014/main" id="{58A8FF3E-3C2B-CE09-354C-A3F4B166F900}"/>
                </a:ext>
              </a:extLst>
            </p:cNvPr>
            <p:cNvSpPr/>
            <p:nvPr/>
          </p:nvSpPr>
          <p:spPr>
            <a:xfrm>
              <a:off x="118775" y="4845127"/>
              <a:ext cx="4134493" cy="53468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panose="02000503060000020004"/>
                  <a:ea typeface="+mn-ea"/>
                  <a:cs typeface="+mn-cs"/>
                </a:rPr>
                <a:t>Catalogued Long Description</a:t>
              </a:r>
            </a:p>
          </p:txBody>
        </p:sp>
        <p:sp>
          <p:nvSpPr>
            <p:cNvPr id="17" name="Rectangle 61443">
              <a:extLst>
                <a:ext uri="{FF2B5EF4-FFF2-40B4-BE49-F238E27FC236}">
                  <a16:creationId xmlns:a16="http://schemas.microsoft.com/office/drawing/2014/main" id="{A2BC3CE9-8EC7-796D-4E4C-D03FAAE13BBC}"/>
                </a:ext>
              </a:extLst>
            </p:cNvPr>
            <p:cNvSpPr>
              <a:spLocks noChangeArrowheads="1"/>
            </p:cNvSpPr>
            <p:nvPr/>
          </p:nvSpPr>
          <p:spPr bwMode="auto">
            <a:xfrm>
              <a:off x="47329" y="5421373"/>
              <a:ext cx="7732170" cy="1559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10479B"/>
                  </a:solidFill>
                  <a:effectLst/>
                  <a:uLnTx/>
                  <a:uFillTx/>
                  <a:latin typeface="Optima" panose="02000503060000020004"/>
                  <a:ea typeface="MS PGothic" charset="-128"/>
                  <a:cs typeface="Calibri" charset="0"/>
                </a:rPr>
                <a:t>BREAKER, CIRCUIT; TYPE: MOTOR PROTECTION, CURRENT: 4.5-6.3 A, POTENTIAL: 690 V, ELECTRICAL POLE QUANTITY: 3P, INTERRUPT CAPACITY: 6 KA, TEMPERATURE RANGE: -50 TO 80 DEG C, HEIGHT: 97 MM, STANDARD: IS STANDARD/TEST CERTIFICATE; FFT: RELAY RANGE: 4.5A-6.3 A, CLASS-10, SIRIUS; MODEL NO: 3RV1121-1GA10, MANUFACTURER: SIEMENS</a:t>
              </a:r>
              <a:endParaRPr kumimoji="0" lang="en-US" altLang="en-US" sz="1400" b="0" i="0" u="none" strike="noStrike" kern="1200" cap="none" spc="0" normalizeH="0" baseline="0" noProof="0">
                <a:ln>
                  <a:noFill/>
                </a:ln>
                <a:solidFill>
                  <a:srgbClr val="10479B"/>
                </a:solidFill>
                <a:effectLst/>
                <a:uLnTx/>
                <a:uFillTx/>
                <a:latin typeface="Optima" panose="02000503060000020004"/>
                <a:ea typeface="MS PGothic" charset="-128"/>
                <a:cs typeface="Calibri" charset="0"/>
              </a:endParaRPr>
            </a:p>
          </p:txBody>
        </p:sp>
      </p:grpSp>
      <p:grpSp>
        <p:nvGrpSpPr>
          <p:cNvPr id="18" name="Group 17">
            <a:extLst>
              <a:ext uri="{FF2B5EF4-FFF2-40B4-BE49-F238E27FC236}">
                <a16:creationId xmlns:a16="http://schemas.microsoft.com/office/drawing/2014/main" id="{571D1CE9-A5B9-11F2-0BD6-E3AFFD48A31C}"/>
              </a:ext>
            </a:extLst>
          </p:cNvPr>
          <p:cNvGrpSpPr>
            <a:grpSpLocks/>
          </p:cNvGrpSpPr>
          <p:nvPr/>
        </p:nvGrpSpPr>
        <p:grpSpPr bwMode="auto">
          <a:xfrm>
            <a:off x="4320409" y="1899546"/>
            <a:ext cx="2323084" cy="1616518"/>
            <a:chOff x="4837391" y="879354"/>
            <a:chExt cx="2710621" cy="1613542"/>
          </a:xfrm>
        </p:grpSpPr>
        <p:sp>
          <p:nvSpPr>
            <p:cNvPr id="19" name="Rectangle 18">
              <a:extLst>
                <a:ext uri="{FF2B5EF4-FFF2-40B4-BE49-F238E27FC236}">
                  <a16:creationId xmlns:a16="http://schemas.microsoft.com/office/drawing/2014/main" id="{9889A67C-18B9-8F09-A41E-A71DD3BB6DCE}"/>
                </a:ext>
              </a:extLst>
            </p:cNvPr>
            <p:cNvSpPr/>
            <p:nvPr/>
          </p:nvSpPr>
          <p:spPr>
            <a:xfrm>
              <a:off x="5087808" y="1916688"/>
              <a:ext cx="1799919" cy="57620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mn-cs"/>
                </a:rPr>
                <a:t>Populate Properties</a:t>
              </a:r>
            </a:p>
          </p:txBody>
        </p:sp>
        <p:cxnSp>
          <p:nvCxnSpPr>
            <p:cNvPr id="20" name="Elbow Connector 22">
              <a:extLst>
                <a:ext uri="{FF2B5EF4-FFF2-40B4-BE49-F238E27FC236}">
                  <a16:creationId xmlns:a16="http://schemas.microsoft.com/office/drawing/2014/main" id="{BEF7920C-19C0-20CE-BA23-9A21F8D5C84C}"/>
                </a:ext>
              </a:extLst>
            </p:cNvPr>
            <p:cNvCxnSpPr/>
            <p:nvPr/>
          </p:nvCxnSpPr>
          <p:spPr>
            <a:xfrm rot="16200000" flipH="1">
              <a:off x="4299881" y="1416864"/>
              <a:ext cx="1325438" cy="250418"/>
            </a:xfrm>
            <a:prstGeom prst="bentConnector3">
              <a:avLst>
                <a:gd name="adj1" fmla="val 100109"/>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7D92B7-CA93-6D6C-69CD-957B3601F8BA}"/>
                </a:ext>
              </a:extLst>
            </p:cNvPr>
            <p:cNvCxnSpPr/>
            <p:nvPr/>
          </p:nvCxnSpPr>
          <p:spPr>
            <a:xfrm>
              <a:off x="6887727" y="2204792"/>
              <a:ext cx="66028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22" name="Picture 21" descr="A close-up of a circuit breaker&#10;&#10;AI-generated content may be incorrect.">
            <a:extLst>
              <a:ext uri="{FF2B5EF4-FFF2-40B4-BE49-F238E27FC236}">
                <a16:creationId xmlns:a16="http://schemas.microsoft.com/office/drawing/2014/main" id="{2CB803BE-6B44-B378-D1C9-50BE6BB1F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53" y="637351"/>
            <a:ext cx="1769303" cy="2193043"/>
          </a:xfrm>
          <a:prstGeom prst="rect">
            <a:avLst/>
          </a:prstGeom>
        </p:spPr>
      </p:pic>
      <p:sp>
        <p:nvSpPr>
          <p:cNvPr id="23" name="TextBox 22">
            <a:extLst>
              <a:ext uri="{FF2B5EF4-FFF2-40B4-BE49-F238E27FC236}">
                <a16:creationId xmlns:a16="http://schemas.microsoft.com/office/drawing/2014/main" id="{15D7E8B6-BB2A-A98D-5825-B52935DC0A9B}"/>
              </a:ext>
            </a:extLst>
          </p:cNvPr>
          <p:cNvSpPr txBox="1"/>
          <p:nvPr/>
        </p:nvSpPr>
        <p:spPr>
          <a:xfrm>
            <a:off x="192237" y="2794852"/>
            <a:ext cx="405769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10479B"/>
                </a:solidFill>
                <a:effectLst/>
                <a:uLnTx/>
                <a:uFillTx/>
                <a:latin typeface="Optima" panose="02000503060000020004"/>
                <a:ea typeface="+mn-ea"/>
                <a:cs typeface="Calibri" charset="0"/>
              </a:rPr>
              <a:t>Client Source: </a:t>
            </a:r>
            <a:r>
              <a:rPr kumimoji="0" lang="en-GB" sz="1400" b="0" i="0" u="none" strike="noStrike" kern="1200" cap="none" spc="0" normalizeH="0" baseline="0" noProof="0">
                <a:ln>
                  <a:noFill/>
                </a:ln>
                <a:solidFill>
                  <a:srgbClr val="10479B"/>
                </a:solidFill>
                <a:effectLst/>
                <a:uLnTx/>
                <a:uFillTx/>
                <a:latin typeface="Optima" panose="02000503060000020004"/>
                <a:ea typeface="+mn-ea"/>
                <a:cs typeface="Calibri" charset="0"/>
              </a:rPr>
              <a:t>MPCB,6.3AMPS,RANGE:4.5-6.3A 3RV11211GA10</a:t>
            </a:r>
          </a:p>
        </p:txBody>
      </p:sp>
      <p:pic>
        <p:nvPicPr>
          <p:cNvPr id="24" name="Picture 23" descr="A screenshot of a computer&#10;&#10;AI-generated content may be incorrect.">
            <a:extLst>
              <a:ext uri="{FF2B5EF4-FFF2-40B4-BE49-F238E27FC236}">
                <a16:creationId xmlns:a16="http://schemas.microsoft.com/office/drawing/2014/main" id="{96AA93B3-5D93-1029-2DD5-FB4018C9B865}"/>
              </a:ext>
            </a:extLst>
          </p:cNvPr>
          <p:cNvPicPr>
            <a:picLocks noChangeAspect="1"/>
          </p:cNvPicPr>
          <p:nvPr/>
        </p:nvPicPr>
        <p:blipFill>
          <a:blip r:embed="rId4">
            <a:extLst>
              <a:ext uri="{28A0092B-C50C-407E-A947-70E740481C1C}">
                <a14:useLocalDpi xmlns:a14="http://schemas.microsoft.com/office/drawing/2010/main" val="0"/>
              </a:ext>
            </a:extLst>
          </a:blip>
          <a:srcRect r="16593"/>
          <a:stretch>
            <a:fillRect/>
          </a:stretch>
        </p:blipFill>
        <p:spPr>
          <a:xfrm>
            <a:off x="6643493" y="2369771"/>
            <a:ext cx="5415835" cy="3193902"/>
          </a:xfrm>
          <a:prstGeom prst="rect">
            <a:avLst/>
          </a:prstGeom>
          <a:ln>
            <a:solidFill>
              <a:schemeClr val="accent1"/>
            </a:solidFill>
          </a:ln>
        </p:spPr>
      </p:pic>
      <p:sp>
        <p:nvSpPr>
          <p:cNvPr id="25" name="Rectangle 24">
            <a:extLst>
              <a:ext uri="{FF2B5EF4-FFF2-40B4-BE49-F238E27FC236}">
                <a16:creationId xmlns:a16="http://schemas.microsoft.com/office/drawing/2014/main" id="{895E4740-3705-D248-C77C-7D68B6357C50}"/>
              </a:ext>
            </a:extLst>
          </p:cNvPr>
          <p:cNvSpPr/>
          <p:nvPr/>
        </p:nvSpPr>
        <p:spPr bwMode="auto">
          <a:xfrm>
            <a:off x="343538" y="3564956"/>
            <a:ext cx="3100451" cy="40089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panose="02000503060000020004"/>
                <a:ea typeface="+mn-ea"/>
                <a:cs typeface="+mn-cs"/>
              </a:rPr>
              <a:t>Catalogued Short Description</a:t>
            </a:r>
          </a:p>
        </p:txBody>
      </p:sp>
      <p:sp>
        <p:nvSpPr>
          <p:cNvPr id="26" name="TextBox 25">
            <a:extLst>
              <a:ext uri="{FF2B5EF4-FFF2-40B4-BE49-F238E27FC236}">
                <a16:creationId xmlns:a16="http://schemas.microsoft.com/office/drawing/2014/main" id="{842F9D06-BDED-5D17-4565-508DB81A0DD1}"/>
              </a:ext>
            </a:extLst>
          </p:cNvPr>
          <p:cNvSpPr txBox="1"/>
          <p:nvPr/>
        </p:nvSpPr>
        <p:spPr>
          <a:xfrm>
            <a:off x="343538" y="4107120"/>
            <a:ext cx="458822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panose="02000503060000020004"/>
                <a:ea typeface="MS PGothic" charset="-128"/>
                <a:cs typeface="Calibri" charset="0"/>
              </a:rPr>
              <a:t>CB;MD:</a:t>
            </a:r>
            <a:r>
              <a:rPr kumimoji="0" lang="en-GB" sz="1400" b="0" i="0" u="none" strike="noStrike" kern="1200" cap="none" spc="0" normalizeH="0" baseline="0" noProof="0">
                <a:ln>
                  <a:noFill/>
                </a:ln>
                <a:solidFill>
                  <a:srgbClr val="10479B"/>
                </a:solidFill>
                <a:effectLst/>
                <a:uLnTx/>
                <a:uFillTx/>
                <a:latin typeface="Optima" panose="02000503060000020004"/>
                <a:ea typeface="MS PGothic" charset="-128"/>
                <a:cs typeface="Calibri" charset="0"/>
              </a:rPr>
              <a:t>3RV1121-1GA10,MP,4.5-6.3A,690V</a:t>
            </a:r>
            <a:endParaRPr kumimoji="0" lang="en-US" sz="1400" b="0" i="0" u="none" strike="noStrike" kern="1200" cap="none" spc="0" normalizeH="0" baseline="0" noProof="0">
              <a:ln>
                <a:noFill/>
              </a:ln>
              <a:solidFill>
                <a:srgbClr val="10479B"/>
              </a:solidFill>
              <a:effectLst/>
              <a:uLnTx/>
              <a:uFillTx/>
              <a:latin typeface="Optima" panose="02000503060000020004"/>
              <a:ea typeface="MS PGothic" charset="-128"/>
              <a:cs typeface="Calibri" charset="0"/>
            </a:endParaRPr>
          </a:p>
        </p:txBody>
      </p:sp>
    </p:spTree>
    <p:extLst>
      <p:ext uri="{BB962C8B-B14F-4D97-AF65-F5344CB8AC3E}">
        <p14:creationId xmlns:p14="http://schemas.microsoft.com/office/powerpoint/2010/main" val="1501241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E08D1-27B6-60D6-F863-B6C8DB12D25B}"/>
            </a:ext>
          </a:extLst>
        </p:cNvPr>
        <p:cNvGrpSpPr/>
        <p:nvPr/>
      </p:nvGrpSpPr>
      <p:grpSpPr>
        <a:xfrm>
          <a:off x="0" y="0"/>
          <a:ext cx="0" cy="0"/>
          <a:chOff x="0" y="0"/>
          <a:chExt cx="0" cy="0"/>
        </a:xfrm>
      </p:grpSpPr>
      <p:sp>
        <p:nvSpPr>
          <p:cNvPr id="28" name="Date Placeholder 3">
            <a:extLst>
              <a:ext uri="{FF2B5EF4-FFF2-40B4-BE49-F238E27FC236}">
                <a16:creationId xmlns:a16="http://schemas.microsoft.com/office/drawing/2014/main" id="{E75F8BBC-3D37-D00B-A103-BDB03CE43D16}"/>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29" name="Slide Number Placeholder 5">
            <a:extLst>
              <a:ext uri="{FF2B5EF4-FFF2-40B4-BE49-F238E27FC236}">
                <a16:creationId xmlns:a16="http://schemas.microsoft.com/office/drawing/2014/main" id="{AB83B3A4-49DF-F8AE-2A68-AABF1C21A91F}"/>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30" name="Footer Placeholder 4">
            <a:extLst>
              <a:ext uri="{FF2B5EF4-FFF2-40B4-BE49-F238E27FC236}">
                <a16:creationId xmlns:a16="http://schemas.microsoft.com/office/drawing/2014/main" id="{854115F9-C4F1-A68F-7FC5-148FFDE64EE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4DAC51DE-00C7-9C4B-5EBC-31465E9604A9}"/>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pic>
        <p:nvPicPr>
          <p:cNvPr id="52" name="Picture 51">
            <a:extLst>
              <a:ext uri="{FF2B5EF4-FFF2-40B4-BE49-F238E27FC236}">
                <a16:creationId xmlns:a16="http://schemas.microsoft.com/office/drawing/2014/main" id="{4D72F2D1-76A7-0A49-9440-B466E366238F}"/>
              </a:ext>
            </a:extLst>
          </p:cNvPr>
          <p:cNvPicPr>
            <a:picLocks noChangeAspect="1"/>
          </p:cNvPicPr>
          <p:nvPr/>
        </p:nvPicPr>
        <p:blipFill>
          <a:blip r:embed="rId3"/>
          <a:stretch>
            <a:fillRect/>
          </a:stretch>
        </p:blipFill>
        <p:spPr>
          <a:xfrm>
            <a:off x="11166485" y="0"/>
            <a:ext cx="986187" cy="360468"/>
          </a:xfrm>
          <a:prstGeom prst="rect">
            <a:avLst/>
          </a:prstGeom>
        </p:spPr>
      </p:pic>
      <p:sp>
        <p:nvSpPr>
          <p:cNvPr id="2" name="标题 1">
            <a:extLst>
              <a:ext uri="{FF2B5EF4-FFF2-40B4-BE49-F238E27FC236}">
                <a16:creationId xmlns:a16="http://schemas.microsoft.com/office/drawing/2014/main" id="{396027F7-01D8-11F4-A1FF-9D9D5CE13E8A}"/>
              </a:ext>
            </a:extLst>
          </p:cNvPr>
          <p:cNvSpPr txBox="1"/>
          <p:nvPr/>
        </p:nvSpPr>
        <p:spPr>
          <a:xfrm>
            <a:off x="796470" y="258164"/>
            <a:ext cx="10865851" cy="468000"/>
          </a:xfrm>
          <a:prstGeom prst="rect">
            <a:avLst/>
          </a:prstGeom>
          <a:noFill/>
          <a:ln>
            <a:noFill/>
          </a:ln>
        </p:spPr>
        <p:txBody>
          <a:bodyPr vert="horz" wrap="square"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800" b="1" i="0" u="none" strike="noStrike" kern="1200" cap="none" spc="0" normalizeH="0" baseline="0" noProof="0">
                <a:ln>
                  <a:noFill/>
                </a:ln>
                <a:solidFill>
                  <a:srgbClr val="10479B"/>
                </a:solidFill>
                <a:effectLst/>
                <a:uLnTx/>
                <a:uFillTx/>
                <a:latin typeface="Optima" panose="02000503060000020004"/>
                <a:ea typeface="+mn-ea"/>
                <a:cs typeface="Arial"/>
              </a:rPr>
              <a:t>PiLog Group: Our strengths and credentials</a:t>
            </a:r>
          </a:p>
        </p:txBody>
      </p:sp>
      <p:grpSp>
        <p:nvGrpSpPr>
          <p:cNvPr id="66" name="Group 65">
            <a:extLst>
              <a:ext uri="{FF2B5EF4-FFF2-40B4-BE49-F238E27FC236}">
                <a16:creationId xmlns:a16="http://schemas.microsoft.com/office/drawing/2014/main" id="{EACFFDBE-DDAA-7F4A-0C1B-6BB022E4EC24}"/>
              </a:ext>
            </a:extLst>
          </p:cNvPr>
          <p:cNvGrpSpPr/>
          <p:nvPr/>
        </p:nvGrpSpPr>
        <p:grpSpPr>
          <a:xfrm>
            <a:off x="169366" y="5136380"/>
            <a:ext cx="10997119" cy="1188000"/>
            <a:chOff x="621334" y="5501439"/>
            <a:chExt cx="11023828" cy="1188000"/>
          </a:xfrm>
        </p:grpSpPr>
        <p:pic>
          <p:nvPicPr>
            <p:cNvPr id="35" name="Picture 34" descr="A blue and white logo&#10;&#10;AI-generated content may be incorrect.">
              <a:extLst>
                <a:ext uri="{FF2B5EF4-FFF2-40B4-BE49-F238E27FC236}">
                  <a16:creationId xmlns:a16="http://schemas.microsoft.com/office/drawing/2014/main" id="{75953AF9-2B2C-4A1F-6B7C-E1B7FCD07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34" y="5566686"/>
              <a:ext cx="1057507" cy="1057507"/>
            </a:xfrm>
            <a:prstGeom prst="rect">
              <a:avLst/>
            </a:prstGeom>
          </p:spPr>
        </p:pic>
        <p:pic>
          <p:nvPicPr>
            <p:cNvPr id="40" name="Picture 39" descr="A circular blue and white label with text and stars&#10;&#10;AI-generated content may be incorrect.">
              <a:extLst>
                <a:ext uri="{FF2B5EF4-FFF2-40B4-BE49-F238E27FC236}">
                  <a16:creationId xmlns:a16="http://schemas.microsoft.com/office/drawing/2014/main" id="{7619BF68-E32F-0272-4059-F36CE04A2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3618" y="5566686"/>
              <a:ext cx="1057507" cy="1057507"/>
            </a:xfrm>
            <a:prstGeom prst="rect">
              <a:avLst/>
            </a:prstGeom>
          </p:spPr>
        </p:pic>
        <p:pic>
          <p:nvPicPr>
            <p:cNvPr id="55" name="Picture 54" descr="A blue and white logo&#10;&#10;AI-generated content may be incorrect.">
              <a:extLst>
                <a:ext uri="{FF2B5EF4-FFF2-40B4-BE49-F238E27FC236}">
                  <a16:creationId xmlns:a16="http://schemas.microsoft.com/office/drawing/2014/main" id="{87CA5AD0-C3CF-0F47-2EE5-596F518DA5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4673" y="5543946"/>
              <a:ext cx="1261749" cy="1102986"/>
            </a:xfrm>
            <a:prstGeom prst="rect">
              <a:avLst/>
            </a:prstGeom>
          </p:spPr>
        </p:pic>
        <p:pic>
          <p:nvPicPr>
            <p:cNvPr id="57" name="Picture 56" descr="A gold and red badge with white text&#10;&#10;AI-generated content may be incorrect.">
              <a:extLst>
                <a:ext uri="{FF2B5EF4-FFF2-40B4-BE49-F238E27FC236}">
                  <a16:creationId xmlns:a16="http://schemas.microsoft.com/office/drawing/2014/main" id="{5547677F-CD86-430D-5B61-F7B21EA086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1185" y="5501439"/>
              <a:ext cx="1146462" cy="1188000"/>
            </a:xfrm>
            <a:prstGeom prst="rect">
              <a:avLst/>
            </a:prstGeom>
          </p:spPr>
        </p:pic>
        <p:pic>
          <p:nvPicPr>
            <p:cNvPr id="59" name="Picture 58" descr="A close-up of a logo&#10;&#10;AI-generated content may be incorrect.">
              <a:extLst>
                <a:ext uri="{FF2B5EF4-FFF2-40B4-BE49-F238E27FC236}">
                  <a16:creationId xmlns:a16="http://schemas.microsoft.com/office/drawing/2014/main" id="{D3893FA5-A43E-04B4-B7EA-D7C83AA3DF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2185" y="5640817"/>
              <a:ext cx="1188000" cy="909244"/>
            </a:xfrm>
            <a:prstGeom prst="rect">
              <a:avLst/>
            </a:prstGeom>
          </p:spPr>
        </p:pic>
        <p:pic>
          <p:nvPicPr>
            <p:cNvPr id="61" name="Picture 60" descr="A close-up of a logo&#10;&#10;AI-generated content may be incorrect.">
              <a:extLst>
                <a:ext uri="{FF2B5EF4-FFF2-40B4-BE49-F238E27FC236}">
                  <a16:creationId xmlns:a16="http://schemas.microsoft.com/office/drawing/2014/main" id="{881E17BB-18D8-4BD6-572A-006C76C02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5818" y="5663439"/>
              <a:ext cx="1603711" cy="864000"/>
            </a:xfrm>
            <a:prstGeom prst="rect">
              <a:avLst/>
            </a:prstGeom>
          </p:spPr>
        </p:pic>
        <p:pic>
          <p:nvPicPr>
            <p:cNvPr id="63" name="Picture 62" descr="A close-up of a certificate&#10;&#10;AI-generated content may be incorrect.">
              <a:extLst>
                <a:ext uri="{FF2B5EF4-FFF2-40B4-BE49-F238E27FC236}">
                  <a16:creationId xmlns:a16="http://schemas.microsoft.com/office/drawing/2014/main" id="{EA972575-F3C8-5080-A1CF-6E2A42F2F1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05025" y="5645439"/>
              <a:ext cx="1359289" cy="900000"/>
            </a:xfrm>
            <a:prstGeom prst="rect">
              <a:avLst/>
            </a:prstGeom>
          </p:spPr>
        </p:pic>
        <p:pic>
          <p:nvPicPr>
            <p:cNvPr id="65" name="Picture 64" descr="A blue and white hexagon with white text and a red ribbon&#10;&#10;AI-generated content may be incorrect.">
              <a:extLst>
                <a:ext uri="{FF2B5EF4-FFF2-40B4-BE49-F238E27FC236}">
                  <a16:creationId xmlns:a16="http://schemas.microsoft.com/office/drawing/2014/main" id="{23131361-6475-78BD-DD76-DF55DF6797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7654" y="5566685"/>
              <a:ext cx="1057508" cy="1057508"/>
            </a:xfrm>
            <a:prstGeom prst="rect">
              <a:avLst/>
            </a:prstGeom>
          </p:spPr>
        </p:pic>
      </p:grpSp>
      <p:grpSp>
        <p:nvGrpSpPr>
          <p:cNvPr id="19" name="Group 18">
            <a:extLst>
              <a:ext uri="{FF2B5EF4-FFF2-40B4-BE49-F238E27FC236}">
                <a16:creationId xmlns:a16="http://schemas.microsoft.com/office/drawing/2014/main" id="{78C5E30F-69A5-FA4F-19D8-01A3127F7D7C}"/>
              </a:ext>
            </a:extLst>
          </p:cNvPr>
          <p:cNvGrpSpPr/>
          <p:nvPr/>
        </p:nvGrpSpPr>
        <p:grpSpPr>
          <a:xfrm>
            <a:off x="566141" y="1502052"/>
            <a:ext cx="11272750" cy="2880000"/>
            <a:chOff x="566141" y="1502052"/>
            <a:chExt cx="11272750" cy="2880000"/>
          </a:xfrm>
        </p:grpSpPr>
        <p:grpSp>
          <p:nvGrpSpPr>
            <p:cNvPr id="18" name="Group 17">
              <a:extLst>
                <a:ext uri="{FF2B5EF4-FFF2-40B4-BE49-F238E27FC236}">
                  <a16:creationId xmlns:a16="http://schemas.microsoft.com/office/drawing/2014/main" id="{D40BBE93-4593-7296-F608-B419654F38BF}"/>
                </a:ext>
              </a:extLst>
            </p:cNvPr>
            <p:cNvGrpSpPr/>
            <p:nvPr/>
          </p:nvGrpSpPr>
          <p:grpSpPr>
            <a:xfrm>
              <a:off x="566141" y="1705410"/>
              <a:ext cx="2473408" cy="2473285"/>
              <a:chOff x="566141" y="1705410"/>
              <a:chExt cx="2473408" cy="2473285"/>
            </a:xfrm>
          </p:grpSpPr>
          <p:pic>
            <p:nvPicPr>
              <p:cNvPr id="6" name="Graphic 5" descr="Star with solid fill">
                <a:extLst>
                  <a:ext uri="{FF2B5EF4-FFF2-40B4-BE49-F238E27FC236}">
                    <a16:creationId xmlns:a16="http://schemas.microsoft.com/office/drawing/2014/main" id="{9363DE83-D894-16A2-C2BE-19FB21F084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6141" y="1705410"/>
                <a:ext cx="468000" cy="468000"/>
              </a:xfrm>
              <a:prstGeom prst="rect">
                <a:avLst/>
              </a:prstGeom>
            </p:spPr>
          </p:pic>
          <p:pic>
            <p:nvPicPr>
              <p:cNvPr id="34" name="Graphic 33" descr="Hourglass Full with solid fill">
                <a:extLst>
                  <a:ext uri="{FF2B5EF4-FFF2-40B4-BE49-F238E27FC236}">
                    <a16:creationId xmlns:a16="http://schemas.microsoft.com/office/drawing/2014/main" id="{A781EB26-3CBC-90F1-4439-A5B85F2A85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6141" y="3021270"/>
                <a:ext cx="468000" cy="468000"/>
              </a:xfrm>
              <a:prstGeom prst="rect">
                <a:avLst/>
              </a:prstGeom>
            </p:spPr>
          </p:pic>
          <p:pic>
            <p:nvPicPr>
              <p:cNvPr id="41" name="Graphic 40" descr="Diamond Suit with solid fill">
                <a:extLst>
                  <a:ext uri="{FF2B5EF4-FFF2-40B4-BE49-F238E27FC236}">
                    <a16:creationId xmlns:a16="http://schemas.microsoft.com/office/drawing/2014/main" id="{AA6F6A1F-A72B-D525-CED9-4A0E0C659B2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6141" y="2355380"/>
                <a:ext cx="468000" cy="468000"/>
              </a:xfrm>
              <a:prstGeom prst="rect">
                <a:avLst/>
              </a:prstGeom>
            </p:spPr>
          </p:pic>
          <p:pic>
            <p:nvPicPr>
              <p:cNvPr id="45" name="Graphic 44" descr="Diploma roll with solid fill">
                <a:extLst>
                  <a:ext uri="{FF2B5EF4-FFF2-40B4-BE49-F238E27FC236}">
                    <a16:creationId xmlns:a16="http://schemas.microsoft.com/office/drawing/2014/main" id="{E70DD508-BF2A-05A7-26D3-46CECFCCD8E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6141" y="3710695"/>
                <a:ext cx="468000" cy="468000"/>
              </a:xfrm>
              <a:prstGeom prst="rect">
                <a:avLst/>
              </a:prstGeom>
            </p:spPr>
          </p:pic>
          <p:sp>
            <p:nvSpPr>
              <p:cNvPr id="39" name="TextBox 38">
                <a:extLst>
                  <a:ext uri="{FF2B5EF4-FFF2-40B4-BE49-F238E27FC236}">
                    <a16:creationId xmlns:a16="http://schemas.microsoft.com/office/drawing/2014/main" id="{2F260178-1942-06AC-9AED-DC704BEF11D4}"/>
                  </a:ext>
                </a:extLst>
              </p:cNvPr>
              <p:cNvSpPr txBox="1"/>
              <p:nvPr/>
            </p:nvSpPr>
            <p:spPr>
              <a:xfrm>
                <a:off x="1239549" y="1759410"/>
                <a:ext cx="1800000" cy="360000"/>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300+</a:t>
                </a: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Global Customers</a:t>
                </a:r>
              </a:p>
            </p:txBody>
          </p:sp>
          <p:sp>
            <p:nvSpPr>
              <p:cNvPr id="42" name="TextBox 41">
                <a:extLst>
                  <a:ext uri="{FF2B5EF4-FFF2-40B4-BE49-F238E27FC236}">
                    <a16:creationId xmlns:a16="http://schemas.microsoft.com/office/drawing/2014/main" id="{888F4C11-72F3-A1F5-CD37-87F35D60A709}"/>
                  </a:ext>
                </a:extLst>
              </p:cNvPr>
              <p:cNvSpPr txBox="1"/>
              <p:nvPr/>
            </p:nvSpPr>
            <p:spPr>
              <a:xfrm>
                <a:off x="1239549" y="2409380"/>
                <a:ext cx="1800000" cy="360000"/>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30+</a:t>
                </a: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Fortune-100 Customers</a:t>
                </a:r>
              </a:p>
            </p:txBody>
          </p:sp>
          <p:sp>
            <p:nvSpPr>
              <p:cNvPr id="43" name="TextBox 42">
                <a:extLst>
                  <a:ext uri="{FF2B5EF4-FFF2-40B4-BE49-F238E27FC236}">
                    <a16:creationId xmlns:a16="http://schemas.microsoft.com/office/drawing/2014/main" id="{C6A1788F-8563-E4EF-353A-35170FA03118}"/>
                  </a:ext>
                </a:extLst>
              </p:cNvPr>
              <p:cNvSpPr txBox="1"/>
              <p:nvPr/>
            </p:nvSpPr>
            <p:spPr>
              <a:xfrm>
                <a:off x="1239549" y="3075270"/>
                <a:ext cx="1800000" cy="360000"/>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7+ Years</a:t>
                </a: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Average Partnership</a:t>
                </a:r>
              </a:p>
            </p:txBody>
          </p:sp>
          <p:sp>
            <p:nvSpPr>
              <p:cNvPr id="46" name="TextBox 45">
                <a:extLst>
                  <a:ext uri="{FF2B5EF4-FFF2-40B4-BE49-F238E27FC236}">
                    <a16:creationId xmlns:a16="http://schemas.microsoft.com/office/drawing/2014/main" id="{20CA5D7E-44BD-D9AA-A194-DD9902E57F63}"/>
                  </a:ext>
                </a:extLst>
              </p:cNvPr>
              <p:cNvSpPr txBox="1"/>
              <p:nvPr/>
            </p:nvSpPr>
            <p:spPr>
              <a:xfrm>
                <a:off x="1239549" y="3764695"/>
                <a:ext cx="1800000" cy="360000"/>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Top</a:t>
                </a: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Accreditations</a:t>
                </a:r>
              </a:p>
            </p:txBody>
          </p:sp>
        </p:grpSp>
        <p:grpSp>
          <p:nvGrpSpPr>
            <p:cNvPr id="17" name="Group 16">
              <a:extLst>
                <a:ext uri="{FF2B5EF4-FFF2-40B4-BE49-F238E27FC236}">
                  <a16:creationId xmlns:a16="http://schemas.microsoft.com/office/drawing/2014/main" id="{FF0F1ED6-E30F-3393-E506-5160C52AA386}"/>
                </a:ext>
              </a:extLst>
            </p:cNvPr>
            <p:cNvGrpSpPr/>
            <p:nvPr/>
          </p:nvGrpSpPr>
          <p:grpSpPr>
            <a:xfrm>
              <a:off x="9278195" y="1705410"/>
              <a:ext cx="2560696" cy="2473285"/>
              <a:chOff x="9278195" y="1705410"/>
              <a:chExt cx="2560696" cy="2473285"/>
            </a:xfrm>
          </p:grpSpPr>
          <p:pic>
            <p:nvPicPr>
              <p:cNvPr id="4" name="Graphic 3" descr="Marker with solid fill">
                <a:extLst>
                  <a:ext uri="{FF2B5EF4-FFF2-40B4-BE49-F238E27FC236}">
                    <a16:creationId xmlns:a16="http://schemas.microsoft.com/office/drawing/2014/main" id="{618DD855-5DFF-504F-A9E4-7FD02955124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78195" y="2355380"/>
                <a:ext cx="468000" cy="468000"/>
              </a:xfrm>
              <a:prstGeom prst="rect">
                <a:avLst/>
              </a:prstGeom>
            </p:spPr>
          </p:pic>
          <p:pic>
            <p:nvPicPr>
              <p:cNvPr id="32" name="Graphic 31" descr="Graduation cap with solid fill">
                <a:extLst>
                  <a:ext uri="{FF2B5EF4-FFF2-40B4-BE49-F238E27FC236}">
                    <a16:creationId xmlns:a16="http://schemas.microsoft.com/office/drawing/2014/main" id="{15C17141-F7C2-ABB5-E104-B90F3EE91A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278195" y="3710695"/>
                <a:ext cx="468000" cy="468000"/>
              </a:xfrm>
              <a:prstGeom prst="rect">
                <a:avLst/>
              </a:prstGeom>
            </p:spPr>
          </p:pic>
          <p:pic>
            <p:nvPicPr>
              <p:cNvPr id="36" name="Graphic 35" descr="Flip calendar with solid fill">
                <a:extLst>
                  <a:ext uri="{FF2B5EF4-FFF2-40B4-BE49-F238E27FC236}">
                    <a16:creationId xmlns:a16="http://schemas.microsoft.com/office/drawing/2014/main" id="{BD248CED-8025-F9EB-F877-45916C8AE9A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78195" y="1705410"/>
                <a:ext cx="468000" cy="468000"/>
              </a:xfrm>
              <a:prstGeom prst="rect">
                <a:avLst/>
              </a:prstGeom>
            </p:spPr>
          </p:pic>
          <p:pic>
            <p:nvPicPr>
              <p:cNvPr id="38" name="Graphic 37" descr="Beaker with solid fill">
                <a:extLst>
                  <a:ext uri="{FF2B5EF4-FFF2-40B4-BE49-F238E27FC236}">
                    <a16:creationId xmlns:a16="http://schemas.microsoft.com/office/drawing/2014/main" id="{902D34B3-6D7C-7514-2CF3-3BBE3ABA5FE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278195" y="3021270"/>
                <a:ext cx="468000" cy="468000"/>
              </a:xfrm>
              <a:prstGeom prst="rect">
                <a:avLst/>
              </a:prstGeom>
            </p:spPr>
          </p:pic>
          <p:sp>
            <p:nvSpPr>
              <p:cNvPr id="47" name="TextBox 46">
                <a:extLst>
                  <a:ext uri="{FF2B5EF4-FFF2-40B4-BE49-F238E27FC236}">
                    <a16:creationId xmlns:a16="http://schemas.microsoft.com/office/drawing/2014/main" id="{AC0318A6-D601-9CBE-19C7-542040EA4783}"/>
                  </a:ext>
                </a:extLst>
              </p:cNvPr>
              <p:cNvSpPr txBox="1"/>
              <p:nvPr/>
            </p:nvSpPr>
            <p:spPr>
              <a:xfrm>
                <a:off x="10038891" y="1759410"/>
                <a:ext cx="1800000" cy="360000"/>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~30 Years</a:t>
                </a: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Experience</a:t>
                </a:r>
              </a:p>
            </p:txBody>
          </p:sp>
          <p:sp>
            <p:nvSpPr>
              <p:cNvPr id="48" name="TextBox 47">
                <a:extLst>
                  <a:ext uri="{FF2B5EF4-FFF2-40B4-BE49-F238E27FC236}">
                    <a16:creationId xmlns:a16="http://schemas.microsoft.com/office/drawing/2014/main" id="{8EF37813-88A9-D5E2-854E-3EACB88C05C9}"/>
                  </a:ext>
                </a:extLst>
              </p:cNvPr>
              <p:cNvSpPr txBox="1"/>
              <p:nvPr/>
            </p:nvSpPr>
            <p:spPr>
              <a:xfrm>
                <a:off x="10038891" y="2409380"/>
                <a:ext cx="1800000" cy="360000"/>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10+</a:t>
                </a: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Global Locations</a:t>
                </a:r>
              </a:p>
            </p:txBody>
          </p:sp>
          <p:sp>
            <p:nvSpPr>
              <p:cNvPr id="49" name="TextBox 48">
                <a:extLst>
                  <a:ext uri="{FF2B5EF4-FFF2-40B4-BE49-F238E27FC236}">
                    <a16:creationId xmlns:a16="http://schemas.microsoft.com/office/drawing/2014/main" id="{B41CD916-3B84-B7A5-AD41-196DBB2266B9}"/>
                  </a:ext>
                </a:extLst>
              </p:cNvPr>
              <p:cNvSpPr txBox="1"/>
              <p:nvPr/>
            </p:nvSpPr>
            <p:spPr>
              <a:xfrm>
                <a:off x="10038891" y="3075270"/>
                <a:ext cx="1800000" cy="360000"/>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2</a:t>
                </a: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Laboratories</a:t>
                </a:r>
              </a:p>
            </p:txBody>
          </p:sp>
          <p:sp>
            <p:nvSpPr>
              <p:cNvPr id="50" name="TextBox 49">
                <a:extLst>
                  <a:ext uri="{FF2B5EF4-FFF2-40B4-BE49-F238E27FC236}">
                    <a16:creationId xmlns:a16="http://schemas.microsoft.com/office/drawing/2014/main" id="{D903406B-5E36-0391-B540-4E4E480DD892}"/>
                  </a:ext>
                </a:extLst>
              </p:cNvPr>
              <p:cNvSpPr txBox="1"/>
              <p:nvPr/>
            </p:nvSpPr>
            <p:spPr>
              <a:xfrm>
                <a:off x="10038891" y="3764695"/>
                <a:ext cx="1800000" cy="360000"/>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~700</a:t>
                </a:r>
                <a:r>
                  <a:rPr kumimoji="0" lang="en-AU" sz="16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black">
                        <a:lumMod val="85000"/>
                        <a:lumOff val="15000"/>
                      </a:prstClr>
                    </a:solidFill>
                    <a:effectLst/>
                    <a:uLnTx/>
                    <a:uFillTx/>
                    <a:latin typeface="Optima" panose="02000503060000020004"/>
                    <a:ea typeface="Segoe UI Black" panose="020B0A02040204020203" pitchFamily="34" charset="0"/>
                    <a:cs typeface="Arial" panose="020B0604020202020204" pitchFamily="34" charset="0"/>
                  </a:rPr>
                  <a:t>Global Talent</a:t>
                </a:r>
              </a:p>
            </p:txBody>
          </p:sp>
        </p:grpSp>
        <p:grpSp>
          <p:nvGrpSpPr>
            <p:cNvPr id="14" name="Group 13">
              <a:extLst>
                <a:ext uri="{FF2B5EF4-FFF2-40B4-BE49-F238E27FC236}">
                  <a16:creationId xmlns:a16="http://schemas.microsoft.com/office/drawing/2014/main" id="{717B00C8-1EDC-48BD-0488-843122E04D76}"/>
                </a:ext>
              </a:extLst>
            </p:cNvPr>
            <p:cNvGrpSpPr/>
            <p:nvPr/>
          </p:nvGrpSpPr>
          <p:grpSpPr>
            <a:xfrm>
              <a:off x="3199963" y="1502052"/>
              <a:ext cx="5901803" cy="2880000"/>
              <a:chOff x="3199963" y="1502052"/>
              <a:chExt cx="5901803" cy="2880000"/>
            </a:xfrm>
          </p:grpSpPr>
          <p:pic>
            <p:nvPicPr>
              <p:cNvPr id="16" name="Picture 15">
                <a:extLst>
                  <a:ext uri="{FF2B5EF4-FFF2-40B4-BE49-F238E27FC236}">
                    <a16:creationId xmlns:a16="http://schemas.microsoft.com/office/drawing/2014/main" id="{CF8D825F-1FFE-1376-CC5A-E2EBA943E077}"/>
                  </a:ext>
                </a:extLst>
              </p:cNvPr>
              <p:cNvPicPr>
                <a:picLocks noChangeAspect="1"/>
              </p:cNvPicPr>
              <p:nvPr/>
            </p:nvPicPr>
            <p:blipFill>
              <a:blip r:embed="rId28">
                <a:grayscl/>
              </a:blip>
              <a:srcRect l="2897" r="3546"/>
              <a:stretch>
                <a:fillRect/>
              </a:stretch>
            </p:blipFill>
            <p:spPr>
              <a:xfrm>
                <a:off x="3199963" y="1502052"/>
                <a:ext cx="5901803" cy="2880000"/>
              </a:xfrm>
              <a:prstGeom prst="rect">
                <a:avLst/>
              </a:prstGeom>
            </p:spPr>
          </p:pic>
          <p:pic>
            <p:nvPicPr>
              <p:cNvPr id="10" name="Picture 9" descr="A black and white map pointer&#10;&#10;AI-generated content may be incorrect.">
                <a:extLst>
                  <a:ext uri="{FF2B5EF4-FFF2-40B4-BE49-F238E27FC236}">
                    <a16:creationId xmlns:a16="http://schemas.microsoft.com/office/drawing/2014/main" id="{9D72D525-1B3D-E7A9-3A94-B15B3E93373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353716" y="3730643"/>
                <a:ext cx="157064" cy="198000"/>
              </a:xfrm>
              <a:prstGeom prst="rect">
                <a:avLst/>
              </a:prstGeom>
              <a:solidFill>
                <a:schemeClr val="bg1">
                  <a:alpha val="50000"/>
                </a:schemeClr>
              </a:solidFill>
            </p:spPr>
          </p:pic>
          <p:pic>
            <p:nvPicPr>
              <p:cNvPr id="3" name="Picture 2" descr="A black and white map pointer&#10;&#10;AI-generated content may be incorrect.">
                <a:extLst>
                  <a:ext uri="{FF2B5EF4-FFF2-40B4-BE49-F238E27FC236}">
                    <a16:creationId xmlns:a16="http://schemas.microsoft.com/office/drawing/2014/main" id="{C3FBCD9B-E2F8-B01A-5938-3739C43403A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150864" y="2256380"/>
                <a:ext cx="157064" cy="198000"/>
              </a:xfrm>
              <a:prstGeom prst="rect">
                <a:avLst/>
              </a:prstGeom>
              <a:solidFill>
                <a:schemeClr val="bg1">
                  <a:alpha val="50000"/>
                </a:schemeClr>
              </a:solidFill>
            </p:spPr>
          </p:pic>
          <p:pic>
            <p:nvPicPr>
              <p:cNvPr id="12" name="Picture 11" descr="A black and white map pointer&#10;&#10;AI-generated content may be incorrect.">
                <a:extLst>
                  <a:ext uri="{FF2B5EF4-FFF2-40B4-BE49-F238E27FC236}">
                    <a16:creationId xmlns:a16="http://schemas.microsoft.com/office/drawing/2014/main" id="{6A93AF67-6963-6991-F1A5-1D8C52A9E24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251873" y="3566695"/>
                <a:ext cx="157064" cy="198000"/>
              </a:xfrm>
              <a:prstGeom prst="rect">
                <a:avLst/>
              </a:prstGeom>
              <a:solidFill>
                <a:schemeClr val="bg1">
                  <a:alpha val="50000"/>
                </a:schemeClr>
              </a:solidFill>
            </p:spPr>
          </p:pic>
        </p:grpSp>
      </p:grpSp>
      <p:pic>
        <p:nvPicPr>
          <p:cNvPr id="7" name="Picture 2" descr="Cybersecurity Compliance Certification ...">
            <a:extLst>
              <a:ext uri="{FF2B5EF4-FFF2-40B4-BE49-F238E27FC236}">
                <a16:creationId xmlns:a16="http://schemas.microsoft.com/office/drawing/2014/main" id="{4532706C-B085-395E-422F-F7BAC585830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230909" y="4728979"/>
            <a:ext cx="857338" cy="85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415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633" y="218213"/>
            <a:ext cx="11672869" cy="5519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1" rIns="68580" bIns="34291" rtlCol="0" anchor="ctr">
            <a:noAutofit/>
          </a:bodyPr>
          <a:lstStyle/>
          <a:p>
            <a:pPr lvl="1" algn="l" defTabSz="457200" rtl="0">
              <a:spcBef>
                <a:spcPct val="0"/>
              </a:spcBef>
              <a:defRPr/>
            </a:pPr>
            <a:r>
              <a:rPr lang="en-US" sz="2800" b="1" kern="1200">
                <a:solidFill>
                  <a:srgbClr val="10479B"/>
                </a:solidFill>
                <a:latin typeface="Optima" charset="0"/>
                <a:ea typeface="+mj-ea"/>
                <a:cs typeface="Arial" panose="020B0604020202020204" pitchFamily="34" charset="0"/>
              </a:rPr>
              <a:t>Material Master </a:t>
            </a:r>
            <a:r>
              <a:rPr lang="mr-IN" sz="2800" b="1" kern="1200">
                <a:solidFill>
                  <a:srgbClr val="10479B"/>
                </a:solidFill>
                <a:latin typeface="Optima" charset="0"/>
                <a:ea typeface="+mj-ea"/>
              </a:rPr>
              <a:t>–</a:t>
            </a:r>
            <a:r>
              <a:rPr lang="en-US" sz="2800" b="1" kern="1200">
                <a:solidFill>
                  <a:srgbClr val="10479B"/>
                </a:solidFill>
                <a:latin typeface="Optima" charset="0"/>
                <a:ea typeface="+mj-ea"/>
                <a:cs typeface="Arial" panose="020B0604020202020204" pitchFamily="34" charset="0"/>
              </a:rPr>
              <a:t> Enrichment example…</a:t>
            </a:r>
          </a:p>
        </p:txBody>
      </p:sp>
      <p:sp>
        <p:nvSpPr>
          <p:cNvPr id="8" name="Rectangle 2"/>
          <p:cNvSpPr>
            <a:spLocks noChangeArrowheads="1"/>
          </p:cNvSpPr>
          <p:nvPr/>
        </p:nvSpPr>
        <p:spPr bwMode="auto">
          <a:xfrm>
            <a:off x="7477089" y="4133743"/>
            <a:ext cx="3730625" cy="193963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2075" tIns="46039" rIns="92075" bIns="4603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BEARING, BALL: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0000"/>
                </a:solidFill>
                <a:effectLst/>
                <a:uLnTx/>
                <a:uFillTx/>
                <a:latin typeface="Optima" panose="02000503060000020004"/>
                <a:ea typeface="+mn-ea"/>
                <a:cs typeface="+mn-cs"/>
              </a:rPr>
              <a:t>TYPE: DEEP GROOVE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0000"/>
                </a:solidFill>
                <a:effectLst/>
                <a:uLnTx/>
                <a:uFillTx/>
                <a:latin typeface="Optima" panose="02000503060000020004"/>
                <a:ea typeface="+mn-ea"/>
                <a:cs typeface="+mn-cs"/>
              </a:rPr>
              <a:t>ROW:  SINGLE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0000"/>
                </a:solidFill>
                <a:effectLst/>
                <a:uLnTx/>
                <a:uFillTx/>
                <a:latin typeface="Optima" panose="02000503060000020004"/>
                <a:ea typeface="+mn-ea"/>
                <a:cs typeface="+mn-cs"/>
              </a:rPr>
              <a:t>INSIDE DIAMETER: 30MM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OUTSIDE DIAMETER: 62MM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WIDTH: 16MM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0000"/>
                </a:solidFill>
                <a:effectLst/>
                <a:uLnTx/>
                <a:uFillTx/>
                <a:latin typeface="Optima" panose="02000503060000020004"/>
                <a:ea typeface="+mn-ea"/>
                <a:cs typeface="+mn-cs"/>
              </a:rPr>
              <a:t>CAGE MATERIAL:  PRESSED STEEL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0000"/>
                </a:solidFill>
                <a:effectLst/>
                <a:uLnTx/>
                <a:uFillTx/>
                <a:latin typeface="Optima" panose="02000503060000020004"/>
                <a:ea typeface="+mn-ea"/>
                <a:cs typeface="+mn-cs"/>
              </a:rPr>
              <a:t>CLOSURE TYPE: SHEILDED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IBI: 11979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APPLICATION: MOTOR</a:t>
            </a:r>
          </a:p>
        </p:txBody>
      </p:sp>
      <p:sp>
        <p:nvSpPr>
          <p:cNvPr id="9" name="Rectangle 3"/>
          <p:cNvSpPr>
            <a:spLocks noChangeArrowheads="1"/>
          </p:cNvSpPr>
          <p:nvPr/>
        </p:nvSpPr>
        <p:spPr bwMode="auto">
          <a:xfrm>
            <a:off x="7477089" y="6054367"/>
            <a:ext cx="3730625" cy="585420"/>
          </a:xfrm>
          <a:prstGeom prst="rect">
            <a:avLst/>
          </a:prstGeom>
          <a:noFill/>
          <a:ln w="12700">
            <a:solidFill>
              <a:srgbClr val="676767"/>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9" rIns="92075" bIns="46039">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10479B"/>
                </a:solidFill>
                <a:effectLst/>
                <a:uLnTx/>
                <a:uFillTx/>
                <a:latin typeface="Optima" panose="02000503060000020004"/>
                <a:ea typeface="MS PGothic" charset="-128"/>
                <a:cs typeface="+mn-cs"/>
              </a:rPr>
              <a:t>P/N: 6206ZZC3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10479B"/>
                </a:solidFill>
                <a:effectLst/>
                <a:uLnTx/>
                <a:uFillTx/>
                <a:latin typeface="Optima" panose="02000503060000020004"/>
                <a:ea typeface="MS PGothic" charset="-128"/>
                <a:cs typeface="+mn-cs"/>
              </a:rPr>
              <a:t>Manufacturer: NSK</a:t>
            </a:r>
          </a:p>
        </p:txBody>
      </p:sp>
      <p:grpSp>
        <p:nvGrpSpPr>
          <p:cNvPr id="17" name="Group 11"/>
          <p:cNvGrpSpPr>
            <a:grpSpLocks/>
          </p:cNvGrpSpPr>
          <p:nvPr/>
        </p:nvGrpSpPr>
        <p:grpSpPr bwMode="auto">
          <a:xfrm>
            <a:off x="111125" y="1823260"/>
            <a:ext cx="5791200" cy="1419227"/>
            <a:chOff x="84" y="1754"/>
            <a:chExt cx="2736" cy="894"/>
          </a:xfrm>
        </p:grpSpPr>
        <p:sp>
          <p:nvSpPr>
            <p:cNvPr id="18" name="Rectangle 12"/>
            <p:cNvSpPr>
              <a:spLocks noChangeArrowheads="1"/>
            </p:cNvSpPr>
            <p:nvPr/>
          </p:nvSpPr>
          <p:spPr bwMode="auto">
            <a:xfrm>
              <a:off x="223" y="2240"/>
              <a:ext cx="2582" cy="40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9" rIns="92075" bIns="4603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0479B"/>
                  </a:solidFill>
                  <a:effectLst/>
                  <a:uLnTx/>
                  <a:uFillTx/>
                  <a:latin typeface="Optima" panose="02000503060000020004"/>
                  <a:ea typeface="+mn-ea"/>
                  <a:cs typeface="+mn-cs"/>
                </a:rPr>
                <a:t>BRG , NSK PN: 6206ZZC3 62*16 , 11979 FOR MOTOR</a:t>
              </a:r>
            </a:p>
          </p:txBody>
        </p:sp>
        <p:sp>
          <p:nvSpPr>
            <p:cNvPr id="19" name="Rectangle 13"/>
            <p:cNvSpPr>
              <a:spLocks noChangeArrowheads="1"/>
            </p:cNvSpPr>
            <p:nvPr/>
          </p:nvSpPr>
          <p:spPr bwMode="auto">
            <a:xfrm>
              <a:off x="84" y="1754"/>
              <a:ext cx="2736"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sng" strike="noStrike" kern="1200" cap="none" spc="0" normalizeH="0" baseline="0" noProof="0">
                  <a:ln>
                    <a:noFill/>
                  </a:ln>
                  <a:solidFill>
                    <a:srgbClr val="10479B"/>
                  </a:solidFill>
                  <a:effectLst/>
                  <a:uLnTx/>
                  <a:uFillTx/>
                  <a:latin typeface="Optima" panose="02000503060000020004"/>
                  <a:ea typeface="MS PGothic" charset="-128"/>
                  <a:cs typeface="+mn-cs"/>
                </a:rPr>
                <a:t>Item Number</a:t>
              </a:r>
              <a:r>
                <a:rPr kumimoji="0" lang="en-US" altLang="en-US" sz="1800" b="0" i="0" u="sng" strike="noStrike" kern="1200" cap="none" spc="0" normalizeH="0" baseline="0" noProof="0">
                  <a:ln>
                    <a:noFill/>
                  </a:ln>
                  <a:solidFill>
                    <a:srgbClr val="10479B"/>
                  </a:solidFill>
                  <a:effectLst/>
                  <a:uLnTx/>
                  <a:uFillTx/>
                  <a:latin typeface="Optima" panose="02000503060000020004"/>
                  <a:ea typeface="MS PGothic" charset="-128"/>
                  <a:cs typeface="+mn-cs"/>
                </a:rPr>
                <a:t>:  </a:t>
              </a:r>
              <a:r>
                <a:rPr kumimoji="0" lang="en-US" altLang="en-US" sz="1800" b="1" i="0" u="sng" strike="noStrike" kern="1200" cap="none" spc="0" normalizeH="0" baseline="0" noProof="0">
                  <a:ln>
                    <a:noFill/>
                  </a:ln>
                  <a:solidFill>
                    <a:srgbClr val="10479B"/>
                  </a:solidFill>
                  <a:effectLst/>
                  <a:uLnTx/>
                  <a:uFillTx/>
                  <a:latin typeface="Optima" panose="02000503060000020004"/>
                  <a:ea typeface="MS PGothic" charset="-128"/>
                  <a:cs typeface="+mn-cs"/>
                </a:rPr>
                <a:t>123456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sng" strike="noStrike" kern="1200" cap="none" spc="0" normalizeH="0" baseline="0" noProof="0">
                  <a:ln>
                    <a:noFill/>
                  </a:ln>
                  <a:solidFill>
                    <a:srgbClr val="10479B"/>
                  </a:solidFill>
                  <a:effectLst/>
                  <a:uLnTx/>
                  <a:uFillTx/>
                  <a:latin typeface="Optima" panose="02000503060000020004"/>
                  <a:ea typeface="MS PGothic" charset="-128"/>
                  <a:cs typeface="+mn-cs"/>
                </a:rPr>
                <a:t>Current Catalogue Description</a:t>
              </a:r>
            </a:p>
          </p:txBody>
        </p:sp>
      </p:grpSp>
      <p:sp>
        <p:nvSpPr>
          <p:cNvPr id="22" name="Rectangle 2"/>
          <p:cNvSpPr>
            <a:spLocks noChangeArrowheads="1"/>
          </p:cNvSpPr>
          <p:nvPr/>
        </p:nvSpPr>
        <p:spPr bwMode="auto">
          <a:xfrm>
            <a:off x="1220789" y="4509495"/>
            <a:ext cx="3730625" cy="98552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2075" tIns="46039" rIns="92075" bIns="4603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mn-cs"/>
              </a:rPr>
              <a:t>BEARING, BALL: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14FFB"/>
                </a:solidFill>
                <a:effectLst/>
                <a:uLnTx/>
                <a:uFillTx/>
                <a:latin typeface="Optima" panose="02000503060000020004"/>
                <a:ea typeface="+mn-ea"/>
                <a:cs typeface="+mn-cs"/>
              </a:rPr>
              <a:t>OUTSIDE DIAMETER: </a:t>
            </a:r>
            <a:r>
              <a:rPr kumimoji="0" lang="en-US" sz="1100" b="1" i="0" u="none" strike="noStrike" kern="1200" cap="none" spc="0" normalizeH="0" baseline="0" noProof="0">
                <a:ln>
                  <a:noFill/>
                </a:ln>
                <a:solidFill>
                  <a:prstClr val="black"/>
                </a:solidFill>
                <a:effectLst/>
                <a:uLnTx/>
                <a:uFillTx/>
                <a:latin typeface="Optima" panose="02000503060000020004"/>
                <a:ea typeface="+mn-ea"/>
                <a:cs typeface="+mn-cs"/>
              </a:rPr>
              <a:t>62MM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14FFB"/>
                </a:solidFill>
                <a:effectLst/>
                <a:uLnTx/>
                <a:uFillTx/>
                <a:latin typeface="Optima" panose="02000503060000020004"/>
                <a:ea typeface="+mn-ea"/>
                <a:cs typeface="+mn-cs"/>
              </a:rPr>
              <a:t>WIDTH: </a:t>
            </a:r>
            <a:r>
              <a:rPr kumimoji="0" lang="en-US" sz="1100" b="1" i="0" u="none" strike="noStrike" kern="1200" cap="none" spc="0" normalizeH="0" baseline="0" noProof="0">
                <a:ln>
                  <a:noFill/>
                </a:ln>
                <a:solidFill>
                  <a:prstClr val="black"/>
                </a:solidFill>
                <a:effectLst/>
                <a:uLnTx/>
                <a:uFillTx/>
                <a:latin typeface="Optima" panose="02000503060000020004"/>
                <a:ea typeface="+mn-ea"/>
                <a:cs typeface="+mn-cs"/>
              </a:rPr>
              <a:t>16MM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14FFB"/>
                </a:solidFill>
                <a:effectLst/>
                <a:uLnTx/>
                <a:uFillTx/>
                <a:latin typeface="Optima" panose="02000503060000020004"/>
                <a:ea typeface="+mn-ea"/>
                <a:cs typeface="+mn-cs"/>
              </a:rPr>
              <a:t>IBI: </a:t>
            </a:r>
            <a:r>
              <a:rPr kumimoji="0" lang="en-US" sz="1100" b="1" i="0" u="none" strike="noStrike" kern="1200" cap="none" spc="0" normalizeH="0" baseline="0" noProof="0">
                <a:ln>
                  <a:noFill/>
                </a:ln>
                <a:solidFill>
                  <a:prstClr val="black"/>
                </a:solidFill>
                <a:effectLst/>
                <a:uLnTx/>
                <a:uFillTx/>
                <a:latin typeface="Optima" panose="02000503060000020004"/>
                <a:ea typeface="+mn-ea"/>
                <a:cs typeface="+mn-cs"/>
              </a:rPr>
              <a:t>11979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14FFB"/>
                </a:solidFill>
                <a:effectLst/>
                <a:uLnTx/>
                <a:uFillTx/>
                <a:latin typeface="Optima" panose="02000503060000020004"/>
                <a:ea typeface="+mn-ea"/>
                <a:cs typeface="+mn-cs"/>
              </a:rPr>
              <a:t>APPLICATION</a:t>
            </a:r>
            <a:r>
              <a:rPr kumimoji="0" lang="en-US" sz="1100" b="1" i="0" u="none" strike="noStrike" kern="1200" cap="none" spc="0" normalizeH="0" baseline="0" noProof="0">
                <a:ln>
                  <a:noFill/>
                </a:ln>
                <a:solidFill>
                  <a:prstClr val="black"/>
                </a:solidFill>
                <a:effectLst/>
                <a:uLnTx/>
                <a:uFillTx/>
                <a:latin typeface="Optima" panose="02000503060000020004"/>
                <a:ea typeface="+mn-ea"/>
                <a:cs typeface="+mn-cs"/>
              </a:rPr>
              <a:t>: MOTOR</a:t>
            </a:r>
          </a:p>
        </p:txBody>
      </p:sp>
      <p:sp>
        <p:nvSpPr>
          <p:cNvPr id="23" name="Rectangle 3"/>
          <p:cNvSpPr>
            <a:spLocks noChangeArrowheads="1"/>
          </p:cNvSpPr>
          <p:nvPr/>
        </p:nvSpPr>
        <p:spPr bwMode="auto">
          <a:xfrm>
            <a:off x="1290636" y="5717170"/>
            <a:ext cx="2143125" cy="339198"/>
          </a:xfrm>
          <a:prstGeom prst="rect">
            <a:avLst/>
          </a:prstGeom>
          <a:noFill/>
          <a:ln w="12700">
            <a:solidFill>
              <a:srgbClr val="676767"/>
            </a:solidFill>
            <a:miter lim="800000"/>
            <a:headEnd/>
            <a:tailEnd/>
          </a:ln>
          <a:extLst>
            <a:ext uri="{909E8E84-426E-40DD-AFC4-6F175D3DCCD1}">
              <a14:hiddenFill xmlns:a14="http://schemas.microsoft.com/office/drawing/2010/main">
                <a:solidFill>
                  <a:srgbClr val="FFFFFF"/>
                </a:solidFill>
              </a14:hiddenFill>
            </a:ext>
          </a:extLst>
        </p:spPr>
        <p:txBody>
          <a:bodyPr lIns="92075" tIns="46039" rIns="92075" bIns="46039">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2060"/>
                </a:solidFill>
                <a:effectLst/>
                <a:uLnTx/>
                <a:uFillTx/>
                <a:latin typeface="Optima" panose="02000503060000020004"/>
                <a:ea typeface="MS PGothic" charset="-128"/>
                <a:cs typeface="+mn-cs"/>
              </a:rPr>
              <a:t>P/N: 6206ZZC3  NSK</a:t>
            </a:r>
          </a:p>
        </p:txBody>
      </p:sp>
      <p:sp>
        <p:nvSpPr>
          <p:cNvPr id="7" name="Down Arrow 6"/>
          <p:cNvSpPr/>
          <p:nvPr/>
        </p:nvSpPr>
        <p:spPr>
          <a:xfrm>
            <a:off x="2679700" y="3291840"/>
            <a:ext cx="812800" cy="1016000"/>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Arial"/>
            </a:endParaRPr>
          </a:p>
        </p:txBody>
      </p:sp>
      <p:sp>
        <p:nvSpPr>
          <p:cNvPr id="24" name="Down Arrow 23"/>
          <p:cNvSpPr/>
          <p:nvPr/>
        </p:nvSpPr>
        <p:spPr>
          <a:xfrm rot="16200000">
            <a:off x="5807849" y="4509648"/>
            <a:ext cx="812800" cy="1016000"/>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0479B"/>
              </a:solidFill>
              <a:effectLst/>
              <a:uLnTx/>
              <a:uFillTx/>
              <a:latin typeface="Optima" panose="02000503060000020004"/>
              <a:ea typeface="+mn-ea"/>
              <a:cs typeface="Arial"/>
            </a:endParaRPr>
          </a:p>
        </p:txBody>
      </p:sp>
      <p:sp>
        <p:nvSpPr>
          <p:cNvPr id="25" name="TextBox 24"/>
          <p:cNvSpPr txBox="1"/>
          <p:nvPr/>
        </p:nvSpPr>
        <p:spPr>
          <a:xfrm>
            <a:off x="3443289" y="3571765"/>
            <a:ext cx="1006793" cy="276999"/>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US" sz="1200" b="1" i="0" u="none" strike="noStrike" kern="1200" cap="none" spc="0" normalizeH="0" baseline="0" noProof="0">
                <a:ln>
                  <a:noFill/>
                </a:ln>
                <a:solidFill>
                  <a:prstClr val="black"/>
                </a:solidFill>
                <a:effectLst/>
                <a:uLnTx/>
                <a:uFillTx/>
                <a:latin typeface="Optima" panose="02000503060000020004" pitchFamily="2" charset="0"/>
                <a:ea typeface="Tahoma" pitchFamily="34" charset="0"/>
                <a:cs typeface="Calibri"/>
              </a:rPr>
              <a:t>Catalogued</a:t>
            </a:r>
          </a:p>
        </p:txBody>
      </p:sp>
      <p:sp>
        <p:nvSpPr>
          <p:cNvPr id="26" name="TextBox 25"/>
          <p:cNvSpPr txBox="1"/>
          <p:nvPr/>
        </p:nvSpPr>
        <p:spPr>
          <a:xfrm>
            <a:off x="5655452" y="5430835"/>
            <a:ext cx="1006793" cy="276999"/>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US" sz="1200" b="1" i="0" u="none" strike="noStrike" kern="1200" cap="none" spc="0" normalizeH="0" baseline="0" noProof="0">
                <a:ln>
                  <a:noFill/>
                </a:ln>
                <a:solidFill>
                  <a:srgbClr val="FF0000"/>
                </a:solidFill>
                <a:effectLst/>
                <a:uLnTx/>
                <a:uFillTx/>
                <a:latin typeface="Optima" panose="02000503060000020004" pitchFamily="2" charset="0"/>
                <a:ea typeface="Tahoma" pitchFamily="34" charset="0"/>
                <a:cs typeface="Calibri"/>
              </a:rPr>
              <a:t>Enriched</a:t>
            </a:r>
          </a:p>
        </p:txBody>
      </p:sp>
      <p:sp>
        <p:nvSpPr>
          <p:cNvPr id="27" name="Content Placeholder 2"/>
          <p:cNvSpPr>
            <a:spLocks noGrp="1"/>
          </p:cNvSpPr>
          <p:nvPr>
            <p:ph idx="1"/>
          </p:nvPr>
        </p:nvSpPr>
        <p:spPr>
          <a:xfrm>
            <a:off x="241927" y="839613"/>
            <a:ext cx="11672869" cy="782827"/>
          </a:xfrm>
        </p:spPr>
        <p:txBody>
          <a:bodyPr>
            <a:normAutofit fontScale="70000" lnSpcReduction="20000"/>
          </a:bodyPr>
          <a:lstStyle/>
          <a:p>
            <a:pPr marL="0" indent="0">
              <a:lnSpc>
                <a:spcPct val="107000"/>
              </a:lnSpc>
              <a:spcAft>
                <a:spcPts val="1067"/>
              </a:spcAft>
              <a:buNone/>
            </a:pPr>
            <a:r>
              <a:rPr lang="en-US" sz="3200">
                <a:solidFill>
                  <a:srgbClr val="10479B"/>
                </a:solidFill>
                <a:latin typeface="Optima" panose="02000503060000020004"/>
                <a:ea typeface="Times New Roman" panose="02020603050405020304" pitchFamily="18" charset="0"/>
                <a:cs typeface="Arial" panose="020B0604020202020204" pitchFamily="34" charset="0"/>
              </a:rPr>
              <a:t>Enrichment is the process of sourcing additional information about a material item from physical inspection or external sources like the internet, manufacturer catalogues or engineering drawings.</a:t>
            </a:r>
            <a:endParaRPr lang="en-US">
              <a:solidFill>
                <a:srgbClr val="10479B"/>
              </a:solidFill>
              <a:latin typeface="Optima" panose="02000503060000020004"/>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64320" y="1625292"/>
            <a:ext cx="1965680" cy="1068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10081" y="2769351"/>
            <a:ext cx="1197601" cy="97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63813" y="2865032"/>
            <a:ext cx="955523" cy="85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09091" y="2769351"/>
            <a:ext cx="1275572" cy="7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59159" y="1654912"/>
            <a:ext cx="1906261" cy="101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Left Brace 32"/>
          <p:cNvSpPr/>
          <p:nvPr/>
        </p:nvSpPr>
        <p:spPr>
          <a:xfrm rot="16200000">
            <a:off x="9113184" y="1650609"/>
            <a:ext cx="629920" cy="4369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33" b="0" i="0" u="none" strike="noStrike" kern="1200" cap="none" spc="0" normalizeH="0" baseline="0" noProof="0">
              <a:ln>
                <a:noFill/>
              </a:ln>
              <a:solidFill>
                <a:prstClr val="black"/>
              </a:solidFill>
              <a:effectLst/>
              <a:uLnTx/>
              <a:uFillTx/>
              <a:latin typeface="Calibri"/>
              <a:ea typeface="+mn-ea"/>
              <a:cs typeface="+mn-cs"/>
            </a:endParaRPr>
          </a:p>
        </p:txBody>
      </p:sp>
      <p:sp>
        <p:nvSpPr>
          <p:cNvPr id="34" name="Rectangle 33"/>
          <p:cNvSpPr/>
          <p:nvPr/>
        </p:nvSpPr>
        <p:spPr>
          <a:xfrm>
            <a:off x="10895168" y="2827493"/>
            <a:ext cx="1199045" cy="479631"/>
          </a:xfrm>
          <a:prstGeom prst="rect">
            <a:avLst/>
          </a:prstGeom>
          <a:ln/>
        </p:spPr>
        <p:style>
          <a:lnRef idx="1">
            <a:schemeClr val="accent1"/>
          </a:lnRef>
          <a:fillRef idx="2">
            <a:schemeClr val="accent1"/>
          </a:fillRef>
          <a:effectRef idx="1">
            <a:schemeClr val="accent1"/>
          </a:effectRef>
          <a:fontRef idx="minor">
            <a:schemeClr val="dk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black"/>
                </a:solidFill>
                <a:effectLst/>
                <a:uLnTx/>
                <a:uFillTx/>
                <a:latin typeface="Arial"/>
                <a:ea typeface="+mn-ea"/>
                <a:cs typeface="Arial"/>
              </a:rPr>
              <a:t>PiLog Data Repository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black"/>
                </a:solidFill>
                <a:effectLst/>
                <a:uLnTx/>
                <a:uFillTx/>
                <a:latin typeface="Arial"/>
                <a:ea typeface="+mn-ea"/>
                <a:cs typeface="Arial"/>
              </a:rPr>
              <a:t>(10 Million Records)</a:t>
            </a:r>
          </a:p>
        </p:txBody>
      </p:sp>
      <p:sp>
        <p:nvSpPr>
          <p:cNvPr id="5" name="Date Placeholder 3">
            <a:extLst>
              <a:ext uri="{FF2B5EF4-FFF2-40B4-BE49-F238E27FC236}">
                <a16:creationId xmlns:a16="http://schemas.microsoft.com/office/drawing/2014/main" id="{077FF4B9-7CCB-C4C8-4619-E18B8BB2737C}"/>
              </a:ext>
            </a:extLst>
          </p:cNvPr>
          <p:cNvSpPr txBox="1">
            <a:spLocks/>
          </p:cNvSpPr>
          <p:nvPr/>
        </p:nvSpPr>
        <p:spPr>
          <a:xfrm>
            <a:off x="192790" y="65933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10" name="Slide Number Placeholder 5">
            <a:extLst>
              <a:ext uri="{FF2B5EF4-FFF2-40B4-BE49-F238E27FC236}">
                <a16:creationId xmlns:a16="http://schemas.microsoft.com/office/drawing/2014/main" id="{46C149CD-B1D4-7775-AA7C-468F282E9C43}"/>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11" name="Footer Placeholder 4">
            <a:extLst>
              <a:ext uri="{FF2B5EF4-FFF2-40B4-BE49-F238E27FC236}">
                <a16:creationId xmlns:a16="http://schemas.microsoft.com/office/drawing/2014/main" id="{227F02E5-DD90-1A9D-76E1-07C4A9CA99A8}"/>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3DD18421-312D-AD27-E336-D318AA2250B0}"/>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spTree>
    <p:extLst>
      <p:ext uri="{BB962C8B-B14F-4D97-AF65-F5344CB8AC3E}">
        <p14:creationId xmlns:p14="http://schemas.microsoft.com/office/powerpoint/2010/main" val="1572987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528" y="189949"/>
            <a:ext cx="11672869" cy="619720"/>
          </a:xfrm>
        </p:spPr>
        <p:txBody>
          <a:bodyPr>
            <a:normAutofit/>
          </a:bodyPr>
          <a:lstStyle/>
          <a:p>
            <a:pPr lvl="1" algn="l" defTabSz="457200" rtl="0">
              <a:spcBef>
                <a:spcPct val="0"/>
              </a:spcBef>
              <a:defRPr/>
            </a:pPr>
            <a:r>
              <a:rPr lang="en-IN" sz="2800" b="1" kern="1200">
                <a:solidFill>
                  <a:srgbClr val="10479B"/>
                </a:solidFill>
                <a:latin typeface="Optima" charset="0"/>
                <a:ea typeface="+mj-ea"/>
                <a:cs typeface="Arial" panose="020B0604020202020204" pitchFamily="34" charset="0"/>
              </a:rPr>
              <a:t>Sample Catalogued Data (Generation of SAP Short Descriptions)</a:t>
            </a:r>
            <a:endParaRPr lang="en-US" sz="2800" b="1" kern="1200">
              <a:solidFill>
                <a:srgbClr val="10479B"/>
              </a:solidFill>
              <a:latin typeface="Optima" charset="0"/>
              <a:ea typeface="+mj-ea"/>
              <a:cs typeface="Arial" panose="020B0604020202020204" pitchFamily="34" charset="0"/>
            </a:endParaRPr>
          </a:p>
        </p:txBody>
      </p:sp>
      <p:graphicFrame>
        <p:nvGraphicFramePr>
          <p:cNvPr id="7" name="Content Placeholder 6"/>
          <p:cNvGraphicFramePr>
            <a:graphicFrameLocks noGrp="1"/>
          </p:cNvGraphicFramePr>
          <p:nvPr>
            <p:ph idx="1"/>
          </p:nvPr>
        </p:nvGraphicFramePr>
        <p:xfrm>
          <a:off x="32354" y="896029"/>
          <a:ext cx="12154846" cy="5507747"/>
        </p:xfrm>
        <a:graphic>
          <a:graphicData uri="http://schemas.openxmlformats.org/drawingml/2006/table">
            <a:tbl>
              <a:tblPr firstRow="1" bandRow="1">
                <a:tableStyleId>{5C22544A-7EE6-4342-B048-85BDC9FD1C3A}</a:tableStyleId>
              </a:tblPr>
              <a:tblGrid>
                <a:gridCol w="851987">
                  <a:extLst>
                    <a:ext uri="{9D8B030D-6E8A-4147-A177-3AD203B41FA5}">
                      <a16:colId xmlns:a16="http://schemas.microsoft.com/office/drawing/2014/main" val="20000"/>
                    </a:ext>
                  </a:extLst>
                </a:gridCol>
                <a:gridCol w="5123267">
                  <a:extLst>
                    <a:ext uri="{9D8B030D-6E8A-4147-A177-3AD203B41FA5}">
                      <a16:colId xmlns:a16="http://schemas.microsoft.com/office/drawing/2014/main" val="20001"/>
                    </a:ext>
                  </a:extLst>
                </a:gridCol>
                <a:gridCol w="6179592">
                  <a:extLst>
                    <a:ext uri="{9D8B030D-6E8A-4147-A177-3AD203B41FA5}">
                      <a16:colId xmlns:a16="http://schemas.microsoft.com/office/drawing/2014/main" val="20002"/>
                    </a:ext>
                  </a:extLst>
                </a:gridCol>
              </a:tblGrid>
              <a:tr h="796168">
                <a:tc>
                  <a:txBody>
                    <a:bodyPr/>
                    <a:lstStyle/>
                    <a:p>
                      <a:r>
                        <a:rPr lang="en-IN" sz="2100">
                          <a:latin typeface="Optima"/>
                        </a:rPr>
                        <a:t>S.no</a:t>
                      </a:r>
                    </a:p>
                  </a:txBody>
                  <a:tcPr marL="121920" marR="121920" marT="60960" marB="60960"/>
                </a:tc>
                <a:tc>
                  <a:txBody>
                    <a:bodyPr/>
                    <a:lstStyle/>
                    <a:p>
                      <a:r>
                        <a:rPr lang="en-IN" sz="2100">
                          <a:latin typeface="Optima"/>
                        </a:rPr>
                        <a:t>Source Description ( Short Text)</a:t>
                      </a:r>
                    </a:p>
                  </a:txBody>
                  <a:tcPr marL="121920" marR="121920" marT="60960" marB="60960"/>
                </a:tc>
                <a:tc>
                  <a:txBody>
                    <a:bodyPr/>
                    <a:lstStyle/>
                    <a:p>
                      <a:r>
                        <a:rPr lang="en-IN" sz="2100">
                          <a:latin typeface="Optima"/>
                        </a:rPr>
                        <a:t>PiLog Catalogued Short Description</a:t>
                      </a:r>
                    </a:p>
                  </a:txBody>
                  <a:tcPr marL="121920" marR="121920" marT="60960" marB="60960"/>
                </a:tc>
                <a:extLst>
                  <a:ext uri="{0D108BD9-81ED-4DB2-BD59-A6C34878D82A}">
                    <a16:rowId xmlns:a16="http://schemas.microsoft.com/office/drawing/2014/main" val="10000"/>
                  </a:ext>
                </a:extLst>
              </a:tr>
              <a:tr h="1374210">
                <a:tc>
                  <a:txBody>
                    <a:bodyPr/>
                    <a:lstStyle/>
                    <a:p>
                      <a:r>
                        <a:rPr lang="en-IN" sz="1600">
                          <a:latin typeface="Optima"/>
                          <a:ea typeface="Tahoma" panose="020B0604030504040204" pitchFamily="34" charset="0"/>
                          <a:cs typeface="Tahoma" panose="020B0604030504040204" pitchFamily="34" charset="0"/>
                        </a:rPr>
                        <a:t>1</a:t>
                      </a:r>
                    </a:p>
                  </a:txBody>
                  <a:tcPr marL="121920" marR="121920" marT="60960" marB="60960"/>
                </a:tc>
                <a:tc>
                  <a:txBody>
                    <a:bodyPr/>
                    <a:lstStyle/>
                    <a:p>
                      <a:r>
                        <a:rPr lang="en-IN" sz="1600">
                          <a:latin typeface="Optima"/>
                          <a:ea typeface="Tahoma" panose="020B0604030504040204" pitchFamily="34" charset="0"/>
                          <a:cs typeface="Tahoma" panose="020B0604030504040204" pitchFamily="34" charset="0"/>
                        </a:rPr>
                        <a:t>CONTACTOR;SCHNEIDER ELECTRIC;LC1 D80G7</a:t>
                      </a:r>
                    </a:p>
                  </a:txBody>
                  <a:tcPr marL="121920" marR="121920" marT="60960" marB="60960"/>
                </a:tc>
                <a:tc>
                  <a:txBody>
                    <a:bodyPr/>
                    <a:lstStyle/>
                    <a:p>
                      <a:r>
                        <a:rPr lang="en-IN" sz="1600" kern="1200">
                          <a:solidFill>
                            <a:schemeClr val="dk1"/>
                          </a:solidFill>
                          <a:latin typeface="Optima"/>
                          <a:ea typeface="Tahoma" panose="020B0604030504040204" pitchFamily="34" charset="0"/>
                          <a:cs typeface="Tahoma" panose="020B0604030504040204" pitchFamily="34" charset="0"/>
                        </a:rPr>
                        <a:t>CONTCTR;PN:LC1D80G7,80A,120VAC,5.1W</a:t>
                      </a:r>
                      <a:endParaRPr lang="en-IN" sz="1600">
                        <a:latin typeface="Optima"/>
                        <a:ea typeface="Tahoma" panose="020B0604030504040204" pitchFamily="34" charset="0"/>
                        <a:cs typeface="Tahoma" panose="020B0604030504040204" pitchFamily="34" charset="0"/>
                      </a:endParaRPr>
                    </a:p>
                  </a:txBody>
                  <a:tcPr marL="121920" marR="121920" marT="60960" marB="60960"/>
                </a:tc>
                <a:extLst>
                  <a:ext uri="{0D108BD9-81ED-4DB2-BD59-A6C34878D82A}">
                    <a16:rowId xmlns:a16="http://schemas.microsoft.com/office/drawing/2014/main" val="10001"/>
                  </a:ext>
                </a:extLst>
              </a:tr>
              <a:tr h="1963159">
                <a:tc>
                  <a:txBody>
                    <a:bodyPr/>
                    <a:lstStyle/>
                    <a:p>
                      <a:r>
                        <a:rPr lang="en-IN" sz="1600">
                          <a:latin typeface="Optima"/>
                          <a:ea typeface="Tahoma" panose="020B0604030504040204" pitchFamily="34" charset="0"/>
                          <a:cs typeface="Tahoma" panose="020B0604030504040204" pitchFamily="34" charset="0"/>
                        </a:rPr>
                        <a:t>2</a:t>
                      </a: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a:latin typeface="Optima"/>
                          <a:ea typeface="Tahoma" panose="020B0604030504040204" pitchFamily="34" charset="0"/>
                          <a:cs typeface="Tahoma" panose="020B0604030504040204" pitchFamily="34" charset="0"/>
                        </a:rPr>
                        <a:t>BEARING # 7310-BECBP; DEMIN P/P2; SYS14</a:t>
                      </a:r>
                    </a:p>
                    <a:p>
                      <a:endParaRPr lang="en-IN" sz="1600">
                        <a:latin typeface="Optima"/>
                        <a:ea typeface="Tahoma" panose="020B0604030504040204" pitchFamily="34" charset="0"/>
                        <a:cs typeface="Tahoma" panose="020B0604030504040204" pitchFamily="34" charset="0"/>
                      </a:endParaRP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kern="1200">
                          <a:solidFill>
                            <a:schemeClr val="dk1"/>
                          </a:solidFill>
                          <a:latin typeface="Optima"/>
                          <a:ea typeface="Tahoma" panose="020B0604030504040204" pitchFamily="34" charset="0"/>
                          <a:cs typeface="Tahoma" panose="020B0604030504040204" pitchFamily="34" charset="0"/>
                        </a:rPr>
                        <a:t>BRG BALL;PN:7310BECBP,SNGL,50MM,110MM</a:t>
                      </a:r>
                      <a:endParaRPr lang="en-IN" sz="1600">
                        <a:latin typeface="Optima"/>
                        <a:ea typeface="Tahoma" panose="020B0604030504040204" pitchFamily="34" charset="0"/>
                        <a:cs typeface="Tahoma" panose="020B0604030504040204" pitchFamily="34" charset="0"/>
                      </a:endParaRPr>
                    </a:p>
                    <a:p>
                      <a:endParaRPr lang="en-IN" sz="1600">
                        <a:latin typeface="Optima"/>
                        <a:ea typeface="Tahoma" panose="020B0604030504040204" pitchFamily="34" charset="0"/>
                        <a:cs typeface="Tahoma" panose="020B0604030504040204" pitchFamily="34" charset="0"/>
                      </a:endParaRPr>
                    </a:p>
                  </a:txBody>
                  <a:tcPr marL="121920" marR="121920" marT="60960" marB="60960"/>
                </a:tc>
                <a:extLst>
                  <a:ext uri="{0D108BD9-81ED-4DB2-BD59-A6C34878D82A}">
                    <a16:rowId xmlns:a16="http://schemas.microsoft.com/office/drawing/2014/main" val="10002"/>
                  </a:ext>
                </a:extLst>
              </a:tr>
              <a:tr h="1374210">
                <a:tc>
                  <a:txBody>
                    <a:bodyPr/>
                    <a:lstStyle/>
                    <a:p>
                      <a:r>
                        <a:rPr lang="en-IN" sz="1600">
                          <a:latin typeface="Optima"/>
                          <a:ea typeface="Tahoma" panose="020B0604030504040204" pitchFamily="34" charset="0"/>
                          <a:cs typeface="Tahoma" panose="020B0604030504040204" pitchFamily="34" charset="0"/>
                        </a:rPr>
                        <a:t>3</a:t>
                      </a:r>
                    </a:p>
                  </a:txBody>
                  <a:tcPr marL="121920" marR="121920" marT="60960" marB="60960"/>
                </a:tc>
                <a:tc>
                  <a:txBody>
                    <a:bodyPr/>
                    <a:lstStyle/>
                    <a:p>
                      <a:r>
                        <a:rPr lang="en-IN" sz="1600">
                          <a:latin typeface="Optima"/>
                          <a:ea typeface="Tahoma" panose="020B0604030504040204" pitchFamily="34" charset="0"/>
                          <a:cs typeface="Tahoma" panose="020B0604030504040204" pitchFamily="34" charset="0"/>
                        </a:rPr>
                        <a:t> MOTOR CIRCUIT BREAKER GV2-L20 18A</a:t>
                      </a:r>
                    </a:p>
                  </a:txBody>
                  <a:tcPr marL="121920" marR="121920" marT="60960" marB="60960"/>
                </a:tc>
                <a:tc>
                  <a:txBody>
                    <a:bodyPr/>
                    <a:lstStyle/>
                    <a:p>
                      <a:r>
                        <a:rPr lang="en-IN" sz="1600" kern="1200">
                          <a:solidFill>
                            <a:schemeClr val="dk1"/>
                          </a:solidFill>
                          <a:latin typeface="Optima"/>
                          <a:ea typeface="Tahoma" panose="020B0604030504040204" pitchFamily="34" charset="0"/>
                          <a:cs typeface="Tahoma" panose="020B0604030504040204" pitchFamily="34" charset="0"/>
                        </a:rPr>
                        <a:t>CB;PN:GV2L20,MGNTC,18A,3P,50KA</a:t>
                      </a:r>
                      <a:endParaRPr lang="en-IN" sz="1600">
                        <a:latin typeface="Optima"/>
                        <a:ea typeface="Tahoma" panose="020B0604030504040204" pitchFamily="34" charset="0"/>
                        <a:cs typeface="Tahoma" panose="020B0604030504040204" pitchFamily="34" charset="0"/>
                      </a:endParaRPr>
                    </a:p>
                  </a:txBody>
                  <a:tcPr marL="121920" marR="121920" marT="60960" marB="60960"/>
                </a:tc>
                <a:extLst>
                  <a:ext uri="{0D108BD9-81ED-4DB2-BD59-A6C34878D82A}">
                    <a16:rowId xmlns:a16="http://schemas.microsoft.com/office/drawing/2014/main" val="10003"/>
                  </a:ext>
                </a:extLst>
              </a:tr>
            </a:tbl>
          </a:graphicData>
        </a:graphic>
      </p:graphicFrame>
      <p:sp>
        <p:nvSpPr>
          <p:cNvPr id="4" name="Date Placeholder 3">
            <a:extLst>
              <a:ext uri="{FF2B5EF4-FFF2-40B4-BE49-F238E27FC236}">
                <a16:creationId xmlns:a16="http://schemas.microsoft.com/office/drawing/2014/main" id="{441146A7-7C11-CA54-7A1E-6D227635882A}"/>
              </a:ext>
            </a:extLst>
          </p:cNvPr>
          <p:cNvSpPr txBox="1">
            <a:spLocks/>
          </p:cNvSpPr>
          <p:nvPr/>
        </p:nvSpPr>
        <p:spPr>
          <a:xfrm>
            <a:off x="192790" y="65933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5" name="Slide Number Placeholder 5">
            <a:extLst>
              <a:ext uri="{FF2B5EF4-FFF2-40B4-BE49-F238E27FC236}">
                <a16:creationId xmlns:a16="http://schemas.microsoft.com/office/drawing/2014/main" id="{131F3784-7A74-19E3-5E32-264EF557CD6A}"/>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6" name="Footer Placeholder 4">
            <a:extLst>
              <a:ext uri="{FF2B5EF4-FFF2-40B4-BE49-F238E27FC236}">
                <a16:creationId xmlns:a16="http://schemas.microsoft.com/office/drawing/2014/main" id="{59BEE16D-76A5-CEE5-4217-1F2F27C03650}"/>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11" name="Footer Placeholder 4">
            <a:extLst>
              <a:ext uri="{FF2B5EF4-FFF2-40B4-BE49-F238E27FC236}">
                <a16:creationId xmlns:a16="http://schemas.microsoft.com/office/drawing/2014/main" id="{83EC0C22-E8D1-5712-27D7-903063C51171}"/>
              </a:ext>
            </a:extLst>
          </p:cNvPr>
          <p:cNvSpPr txBox="1"/>
          <p:nvPr/>
        </p:nvSpPr>
        <p:spPr bwMode="gray">
          <a:xfrm>
            <a:off x="9105891" y="6608378"/>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spTree>
    <p:extLst>
      <p:ext uri="{BB962C8B-B14F-4D97-AF65-F5344CB8AC3E}">
        <p14:creationId xmlns:p14="http://schemas.microsoft.com/office/powerpoint/2010/main" val="2880921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996" y="156981"/>
            <a:ext cx="11672869" cy="826603"/>
          </a:xfrm>
        </p:spPr>
        <p:txBody>
          <a:bodyPr>
            <a:normAutofit/>
          </a:bodyPr>
          <a:lstStyle/>
          <a:p>
            <a:r>
              <a:rPr lang="en-IN" sz="2800" b="1">
                <a:solidFill>
                  <a:srgbClr val="10479B"/>
                </a:solidFill>
                <a:latin typeface="Optima" panose="02000503060000020004"/>
                <a:ea typeface="+mn-ea"/>
                <a:cs typeface="Arial" panose="020B0604020202020204" pitchFamily="34" charset="0"/>
              </a:rPr>
              <a:t>Potential Duplicate Resolution (PDR)</a:t>
            </a:r>
            <a:endParaRPr lang="en-US" sz="2800" b="1">
              <a:solidFill>
                <a:srgbClr val="10479B"/>
              </a:solidFill>
              <a:latin typeface="Optima" panose="02000503060000020004"/>
              <a:ea typeface="+mn-ea"/>
              <a:cs typeface="Arial" panose="020B0604020202020204" pitchFamily="34" charset="0"/>
            </a:endParaRPr>
          </a:p>
        </p:txBody>
      </p:sp>
      <p:sp>
        <p:nvSpPr>
          <p:cNvPr id="8" name="Content Placeholder 2"/>
          <p:cNvSpPr>
            <a:spLocks noGrp="1"/>
          </p:cNvSpPr>
          <p:nvPr>
            <p:ph idx="1"/>
          </p:nvPr>
        </p:nvSpPr>
        <p:spPr>
          <a:xfrm>
            <a:off x="241300" y="878653"/>
            <a:ext cx="10890827" cy="5614222"/>
          </a:xfrm>
        </p:spPr>
        <p:txBody>
          <a:bodyPr>
            <a:noAutofit/>
          </a:bodyPr>
          <a:lstStyle/>
          <a:p>
            <a:pPr marL="0" indent="0">
              <a:buNone/>
            </a:pPr>
            <a:r>
              <a:rPr lang="en-IN" sz="2000">
                <a:solidFill>
                  <a:srgbClr val="10479B"/>
                </a:solidFill>
                <a:latin typeface="Optima" panose="02000503060000020004"/>
                <a:cs typeface="Arial" panose="020B0604020202020204" pitchFamily="34" charset="0"/>
              </a:rPr>
              <a:t>Potential Duplicates identification is the process to identify the duplicates across the material master data. There are two ways to identify the duplicates</a:t>
            </a:r>
          </a:p>
          <a:p>
            <a:pPr marL="0" indent="0">
              <a:buNone/>
            </a:pPr>
            <a:endParaRPr lang="en-IN" sz="2000">
              <a:solidFill>
                <a:srgbClr val="10479B"/>
              </a:solidFill>
              <a:latin typeface="Optima" panose="02000503060000020004"/>
              <a:cs typeface="Arial" panose="020B0604020202020204" pitchFamily="34" charset="0"/>
            </a:endParaRPr>
          </a:p>
          <a:p>
            <a:pPr marL="457189" indent="-457189">
              <a:buAutoNum type="alphaLcParenR"/>
            </a:pPr>
            <a:r>
              <a:rPr lang="en-US" sz="2000">
                <a:solidFill>
                  <a:srgbClr val="10479B"/>
                </a:solidFill>
                <a:latin typeface="Optima" panose="02000503060000020004"/>
                <a:cs typeface="Arial" panose="020B0604020202020204" pitchFamily="34" charset="0"/>
              </a:rPr>
              <a:t>PDR-1 is the process of identifying items that have same part number/model number</a:t>
            </a:r>
          </a:p>
          <a:p>
            <a:pPr marL="0" indent="0">
              <a:buNone/>
            </a:pPr>
            <a:endParaRPr lang="en-US" sz="2000">
              <a:solidFill>
                <a:srgbClr val="10479B"/>
              </a:solidFill>
              <a:latin typeface="Optima" panose="02000503060000020004"/>
              <a:cs typeface="Arial" panose="020B0604020202020204" pitchFamily="34" charset="0"/>
            </a:endParaRPr>
          </a:p>
          <a:p>
            <a:pPr marL="457189" indent="-457189">
              <a:buAutoNum type="alphaLcParenR"/>
            </a:pPr>
            <a:r>
              <a:rPr lang="en-US" sz="2000">
                <a:solidFill>
                  <a:srgbClr val="10479B"/>
                </a:solidFill>
                <a:latin typeface="Optima" panose="02000503060000020004"/>
                <a:cs typeface="Arial" panose="020B0604020202020204" pitchFamily="34" charset="0"/>
              </a:rPr>
              <a:t>PDR-2 is the process of identifying materials that might not have part/model numbers but have the same mandatory properties</a:t>
            </a:r>
            <a:endParaRPr lang="en-IN" sz="2000">
              <a:solidFill>
                <a:srgbClr val="10479B"/>
              </a:solidFill>
              <a:latin typeface="Optima" panose="02000503060000020004"/>
              <a:cs typeface="Arial" panose="020B0604020202020204" pitchFamily="34" charset="0"/>
            </a:endParaRPr>
          </a:p>
          <a:p>
            <a:pPr marL="0" indent="0">
              <a:buNone/>
            </a:pPr>
            <a:endParaRPr lang="en-US" sz="2000">
              <a:solidFill>
                <a:srgbClr val="10479B"/>
              </a:solidFill>
              <a:latin typeface="Optima" panose="02000503060000020004"/>
              <a:cs typeface="Arial" panose="020B0604020202020204" pitchFamily="34" charset="0"/>
            </a:endParaRPr>
          </a:p>
          <a:p>
            <a:pPr marL="0" indent="0">
              <a:buNone/>
            </a:pPr>
            <a:r>
              <a:rPr lang="en-US" sz="2000">
                <a:solidFill>
                  <a:srgbClr val="10479B"/>
                </a:solidFill>
                <a:latin typeface="Optima" panose="02000503060000020004"/>
                <a:cs typeface="Arial" panose="020B0604020202020204" pitchFamily="34" charset="0"/>
              </a:rPr>
              <a:t>PDR-1 and PDR-2 will be performed after data cleansing</a:t>
            </a:r>
          </a:p>
          <a:p>
            <a:pPr marL="0" indent="0">
              <a:buNone/>
            </a:pPr>
            <a:r>
              <a:rPr lang="en-US" sz="2000">
                <a:solidFill>
                  <a:srgbClr val="10479B"/>
                </a:solidFill>
                <a:latin typeface="Optima" panose="02000503060000020004"/>
                <a:cs typeface="Arial" panose="020B0604020202020204" pitchFamily="34" charset="0"/>
              </a:rPr>
              <a:t>The success factor to identify more duplicates is Standardization</a:t>
            </a:r>
          </a:p>
          <a:p>
            <a:pPr marL="0" indent="0">
              <a:buNone/>
            </a:pPr>
            <a:endParaRPr lang="en-US" sz="2000">
              <a:solidFill>
                <a:srgbClr val="10479B"/>
              </a:solidFill>
              <a:latin typeface="Optima" panose="02000503060000020004"/>
              <a:cs typeface="Arial" panose="020B0604020202020204" pitchFamily="34" charset="0"/>
            </a:endParaRPr>
          </a:p>
          <a:p>
            <a:pPr marL="0" indent="0">
              <a:buNone/>
            </a:pPr>
            <a:r>
              <a:rPr lang="en-US" sz="2000">
                <a:solidFill>
                  <a:srgbClr val="10479B"/>
                </a:solidFill>
                <a:latin typeface="Optima" panose="02000503060000020004"/>
                <a:cs typeface="Arial" panose="020B0604020202020204" pitchFamily="34" charset="0"/>
              </a:rPr>
              <a:t>Standardization also enables more effective search functions, along with structured description generation, which leads to more effective purchasing</a:t>
            </a:r>
          </a:p>
        </p:txBody>
      </p:sp>
      <p:sp>
        <p:nvSpPr>
          <p:cNvPr id="4" name="Slide Number Placeholder 5">
            <a:extLst>
              <a:ext uri="{FF2B5EF4-FFF2-40B4-BE49-F238E27FC236}">
                <a16:creationId xmlns:a16="http://schemas.microsoft.com/office/drawing/2014/main" id="{C5B9BD22-F3DC-8E56-2842-A1A352D2252B}"/>
              </a:ext>
            </a:extLst>
          </p:cNvPr>
          <p:cNvSpPr>
            <a:spLocks noGrp="1"/>
          </p:cNvSpPr>
          <p:nvPr>
            <p:ph type="sldNum" sz="quarter" idx="12"/>
          </p:nvPr>
        </p:nvSpPr>
        <p:spPr>
          <a:xfrm>
            <a:off x="11636110" y="6619145"/>
            <a:ext cx="27432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300" b="1" i="0" u="none" strike="noStrike" kern="1200" cap="none" spc="0" normalizeH="0" baseline="0" noProof="0">
              <a:ln>
                <a:noFill/>
              </a:ln>
              <a:solidFill>
                <a:prstClr val="white"/>
              </a:solidFill>
              <a:effectLst/>
              <a:uLnTx/>
              <a:uFillTx/>
              <a:latin typeface="Optima"/>
              <a:ea typeface="+mn-ea"/>
              <a:cs typeface="Arial" panose="020B0604020202020204" pitchFamily="34" charset="0"/>
            </a:endParaRPr>
          </a:p>
        </p:txBody>
      </p:sp>
      <p:sp>
        <p:nvSpPr>
          <p:cNvPr id="5" name="Footer Placeholder 4">
            <a:extLst>
              <a:ext uri="{FF2B5EF4-FFF2-40B4-BE49-F238E27FC236}">
                <a16:creationId xmlns:a16="http://schemas.microsoft.com/office/drawing/2014/main" id="{62355D7E-09DD-5B1C-85DF-B2CDA89B05F8}"/>
              </a:ext>
            </a:extLst>
          </p:cNvPr>
          <p:cNvSpPr txBox="1"/>
          <p:nvPr/>
        </p:nvSpPr>
        <p:spPr bwMode="gray">
          <a:xfrm>
            <a:off x="8839727" y="6590612"/>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6" name="Footer Placeholder 4">
            <a:extLst>
              <a:ext uri="{FF2B5EF4-FFF2-40B4-BE49-F238E27FC236}">
                <a16:creationId xmlns:a16="http://schemas.microsoft.com/office/drawing/2014/main" id="{A23E6CCD-77D0-1851-F6EC-6A3A6B8CAE9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11" name="Date Placeholder 3">
            <a:extLst>
              <a:ext uri="{FF2B5EF4-FFF2-40B4-BE49-F238E27FC236}">
                <a16:creationId xmlns:a16="http://schemas.microsoft.com/office/drawing/2014/main" id="{BD1A4F0D-96BC-82A6-C443-C859A93E7287}"/>
              </a:ext>
            </a:extLst>
          </p:cNvPr>
          <p:cNvSpPr txBox="1">
            <a:spLocks/>
          </p:cNvSpPr>
          <p:nvPr/>
        </p:nvSpPr>
        <p:spPr>
          <a:xfrm>
            <a:off x="192790" y="65933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Tree>
    <p:extLst>
      <p:ext uri="{BB962C8B-B14F-4D97-AF65-F5344CB8AC3E}">
        <p14:creationId xmlns:p14="http://schemas.microsoft.com/office/powerpoint/2010/main" val="2592295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E4FC9-9C2E-8D69-F20A-C40114024248}"/>
            </a:ext>
          </a:extLst>
        </p:cNvPr>
        <p:cNvGrpSpPr/>
        <p:nvPr/>
      </p:nvGrpSpPr>
      <p:grpSpPr>
        <a:xfrm>
          <a:off x="0" y="0"/>
          <a:ext cx="0" cy="0"/>
          <a:chOff x="0" y="0"/>
          <a:chExt cx="0" cy="0"/>
        </a:xfrm>
      </p:grpSpPr>
      <p:sp>
        <p:nvSpPr>
          <p:cNvPr id="5" name="object 2">
            <a:extLst>
              <a:ext uri="{FF2B5EF4-FFF2-40B4-BE49-F238E27FC236}">
                <a16:creationId xmlns:a16="http://schemas.microsoft.com/office/drawing/2014/main" id="{76F5C48D-B6A1-924D-5F9D-1843F1B1FA99}"/>
              </a:ext>
            </a:extLst>
          </p:cNvPr>
          <p:cNvSpPr txBox="1">
            <a:spLocks/>
          </p:cNvSpPr>
          <p:nvPr/>
        </p:nvSpPr>
        <p:spPr>
          <a:xfrm>
            <a:off x="762416" y="103319"/>
            <a:ext cx="12276070" cy="566822"/>
          </a:xfrm>
          <a:prstGeom prst="rect">
            <a:avLst/>
          </a:prstGeom>
        </p:spPr>
        <p:txBody>
          <a:bodyPr vert="horz" wrap="square" lIns="0" tIns="177292" rIns="0" bIns="0" rtlCol="0" anchor="ctr">
            <a:spAutoFit/>
          </a:bodyPr>
          <a:lstStyle>
            <a:lvl1pPr algn="l" defTabSz="914400" rtl="0" eaLnBrk="1" latinLnBrk="0" hangingPunct="1">
              <a:lnSpc>
                <a:spcPct val="90000"/>
              </a:lnSpc>
              <a:spcBef>
                <a:spcPct val="0"/>
              </a:spcBef>
              <a:buNone/>
              <a:defRPr sz="4400" kern="1200">
                <a:solidFill>
                  <a:srgbClr val="2D63AF"/>
                </a:solidFill>
                <a:latin typeface="Optima" charset="0"/>
                <a:ea typeface="+mj-ea"/>
                <a:cs typeface="Optima" charset="0"/>
              </a:defRPr>
            </a:lvl1pPr>
          </a:lstStyle>
          <a:p>
            <a:pPr marL="1270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panose="02000503060000020004"/>
                <a:ea typeface="+mj-ea"/>
                <a:cs typeface="Arial" panose="020B0604020202020204" pitchFamily="34" charset="0"/>
              </a:rPr>
              <a:t>Data Cleansing | Potential Duplicate Resolution (PDR)</a:t>
            </a:r>
          </a:p>
        </p:txBody>
      </p:sp>
      <p:sp>
        <p:nvSpPr>
          <p:cNvPr id="6" name="object 3">
            <a:extLst>
              <a:ext uri="{FF2B5EF4-FFF2-40B4-BE49-F238E27FC236}">
                <a16:creationId xmlns:a16="http://schemas.microsoft.com/office/drawing/2014/main" id="{DD1E29E5-2B09-D5F2-457E-BCED9AABA249}"/>
              </a:ext>
            </a:extLst>
          </p:cNvPr>
          <p:cNvSpPr txBox="1"/>
          <p:nvPr/>
        </p:nvSpPr>
        <p:spPr>
          <a:xfrm>
            <a:off x="280669" y="842009"/>
            <a:ext cx="11599545" cy="524503"/>
          </a:xfrm>
          <a:prstGeom prst="rect">
            <a:avLst/>
          </a:prstGeom>
        </p:spPr>
        <p:txBody>
          <a:bodyPr vert="horz" wrap="square" lIns="0" tIns="54610" rIns="0" bIns="0" rtlCol="0">
            <a:spAutoFit/>
          </a:bodyPr>
          <a:lstStyle/>
          <a:p>
            <a:pPr marL="12700" marR="0" lvl="0" indent="0" algn="l" defTabSz="457200" rtl="0" eaLnBrk="1" fontAlgn="auto" latinLnBrk="0" hangingPunct="1">
              <a:lnSpc>
                <a:spcPct val="100000"/>
              </a:lnSpc>
              <a:spcBef>
                <a:spcPts val="430"/>
              </a:spcBef>
              <a:spcAft>
                <a:spcPts val="0"/>
              </a:spcAft>
              <a:buClrTx/>
              <a:buSzTx/>
              <a:buFontTx/>
              <a:buNone/>
              <a:tabLst/>
              <a:defRPr/>
            </a:pP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Potential</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duplicate</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identification</a:t>
            </a:r>
            <a:r>
              <a:rPr kumimoji="0" sz="1400" b="0" i="0" u="none" strike="noStrike" kern="1200" cap="none" spc="-2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is</a:t>
            </a:r>
            <a:r>
              <a:rPr kumimoji="0" sz="1400" b="0" i="0" u="none" strike="noStrike" kern="1200" cap="none" spc="-4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the</a:t>
            </a:r>
            <a:r>
              <a:rPr kumimoji="0" sz="1400" b="0" i="0" u="none" strike="noStrike" kern="1200" cap="none" spc="-2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process</a:t>
            </a:r>
            <a:r>
              <a:rPr kumimoji="0" sz="1400" b="0" i="0" u="none" strike="noStrike" kern="1200" cap="none" spc="-5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of</a:t>
            </a:r>
            <a:r>
              <a:rPr kumimoji="0" sz="1400" b="0" i="0" u="none" strike="noStrike" kern="1200" cap="none" spc="-4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identifying</a:t>
            </a:r>
            <a:r>
              <a:rPr kumimoji="0" sz="1400" b="0" i="0" u="none" strike="noStrike" kern="1200" cap="none" spc="-3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the</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duplicates</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across</a:t>
            </a:r>
            <a:r>
              <a:rPr kumimoji="0" sz="1400" b="0" i="0" u="none" strike="noStrike" kern="1200" cap="none" spc="-5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the</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material</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master</a:t>
            </a:r>
            <a:r>
              <a:rPr kumimoji="0" sz="1400" b="0" i="0" u="none" strike="noStrike" kern="1200" cap="none" spc="-4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data.</a:t>
            </a:r>
            <a:r>
              <a:rPr kumimoji="0" sz="1400" b="0" i="0" u="none" strike="noStrike" kern="1200" cap="none" spc="-4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There</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are</a:t>
            </a:r>
            <a:r>
              <a:rPr kumimoji="0" sz="1400" b="0" i="0" u="none" strike="noStrike" kern="1200" cap="none" spc="-4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two</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ways</a:t>
            </a:r>
            <a:r>
              <a:rPr kumimoji="0" sz="1400" b="0" i="0" u="none" strike="noStrike" kern="1200" cap="none" spc="-5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to</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identify</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the</a:t>
            </a:r>
            <a:endParaRPr kumimoji="0" sz="1400" b="0" i="0" u="none" strike="noStrike" kern="1200" cap="none" spc="0" normalizeH="0" baseline="0" noProof="0">
              <a:ln>
                <a:noFill/>
              </a:ln>
              <a:solidFill>
                <a:prstClr val="black"/>
              </a:solidFill>
              <a:effectLst/>
              <a:uLnTx/>
              <a:uFillTx/>
              <a:latin typeface="Optima" panose="02000503060000020004" pitchFamily="2" charset="0"/>
              <a:ea typeface="+mn-ea"/>
              <a:cs typeface="Calibri"/>
            </a:endParaRPr>
          </a:p>
          <a:p>
            <a:pPr marL="12700" marR="0" lvl="0" indent="0" algn="l" defTabSz="457200" rtl="0" eaLnBrk="1" fontAlgn="auto" latinLnBrk="0" hangingPunct="1">
              <a:lnSpc>
                <a:spcPct val="100000"/>
              </a:lnSpc>
              <a:spcBef>
                <a:spcPts val="335"/>
              </a:spcBef>
              <a:spcAft>
                <a:spcPts val="0"/>
              </a:spcAft>
              <a:buClrTx/>
              <a:buSzTx/>
              <a:buFontTx/>
              <a:buNone/>
              <a:tabLst/>
              <a:defRPr/>
            </a:pP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duplicates.</a:t>
            </a:r>
            <a:endParaRPr kumimoji="0" sz="1400" b="0" i="0" u="none" strike="noStrike" kern="1200" cap="none" spc="0" normalizeH="0" baseline="0" noProof="0">
              <a:ln>
                <a:noFill/>
              </a:ln>
              <a:solidFill>
                <a:prstClr val="black"/>
              </a:solidFill>
              <a:effectLst/>
              <a:uLnTx/>
              <a:uFillTx/>
              <a:latin typeface="Optima" panose="02000503060000020004" pitchFamily="2" charset="0"/>
              <a:ea typeface="+mn-ea"/>
              <a:cs typeface="Calibri"/>
            </a:endParaRPr>
          </a:p>
        </p:txBody>
      </p:sp>
      <p:sp>
        <p:nvSpPr>
          <p:cNvPr id="7" name="object 4">
            <a:extLst>
              <a:ext uri="{FF2B5EF4-FFF2-40B4-BE49-F238E27FC236}">
                <a16:creationId xmlns:a16="http://schemas.microsoft.com/office/drawing/2014/main" id="{582C568D-1DC4-3549-3FCC-14AA4C5FEEE4}"/>
              </a:ext>
            </a:extLst>
          </p:cNvPr>
          <p:cNvSpPr txBox="1"/>
          <p:nvPr/>
        </p:nvSpPr>
        <p:spPr>
          <a:xfrm>
            <a:off x="558695" y="1463292"/>
            <a:ext cx="9553625" cy="525143"/>
          </a:xfrm>
          <a:prstGeom prst="rect">
            <a:avLst/>
          </a:prstGeom>
        </p:spPr>
        <p:txBody>
          <a:bodyPr vert="horz" wrap="square" lIns="0" tIns="55244" rIns="0" bIns="0" rtlCol="0">
            <a:spAutoFit/>
          </a:bodyPr>
          <a:lstStyle/>
          <a:p>
            <a:pPr marL="354965" marR="0" lvl="0" indent="-342265" algn="l" defTabSz="457200" rtl="0" eaLnBrk="1" fontAlgn="auto" latinLnBrk="0" hangingPunct="1">
              <a:lnSpc>
                <a:spcPct val="100000"/>
              </a:lnSpc>
              <a:spcBef>
                <a:spcPts val="434"/>
              </a:spcBef>
              <a:spcAft>
                <a:spcPts val="0"/>
              </a:spcAft>
              <a:buClrTx/>
              <a:buSzTx/>
              <a:buFontTx/>
              <a:buAutoNum type="arabicPeriod"/>
              <a:tabLst>
                <a:tab pos="354965" algn="l"/>
              </a:tabLst>
              <a:defRPr/>
            </a:pPr>
            <a:r>
              <a:rPr kumimoji="0" sz="1400" b="0" i="0" u="none" strike="noStrike" kern="1200" cap="none" spc="-10" normalizeH="0" baseline="0" noProof="0">
                <a:ln>
                  <a:noFill/>
                </a:ln>
                <a:solidFill>
                  <a:srgbClr val="C00000"/>
                </a:solidFill>
                <a:effectLst/>
                <a:uLnTx/>
                <a:uFillTx/>
                <a:latin typeface="Optima" panose="02000503060000020004" pitchFamily="2" charset="0"/>
                <a:ea typeface="+mn-ea"/>
                <a:cs typeface="Calibri"/>
              </a:rPr>
              <a:t>PDR-</a:t>
            </a:r>
            <a:r>
              <a:rPr kumimoji="0" sz="1400" b="0" i="0" u="none" strike="noStrike" kern="1200" cap="none" spc="0" normalizeH="0" baseline="0" noProof="0">
                <a:ln>
                  <a:noFill/>
                </a:ln>
                <a:solidFill>
                  <a:srgbClr val="C00000"/>
                </a:solidFill>
                <a:effectLst/>
                <a:uLnTx/>
                <a:uFillTx/>
                <a:latin typeface="Optima" panose="02000503060000020004" pitchFamily="2" charset="0"/>
                <a:ea typeface="+mn-ea"/>
                <a:cs typeface="Calibri"/>
              </a:rPr>
              <a:t>1</a:t>
            </a:r>
            <a:r>
              <a:rPr kumimoji="0" sz="1400" b="0" i="0" u="none" strike="noStrike" kern="1200" cap="none" spc="-35" normalizeH="0" baseline="0" noProof="0">
                <a:ln>
                  <a:noFill/>
                </a:ln>
                <a:solidFill>
                  <a:srgbClr val="C00000"/>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is</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the</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process</a:t>
            </a:r>
            <a:r>
              <a:rPr kumimoji="0" sz="1400" b="0" i="0" u="none" strike="noStrike" kern="1200" cap="none" spc="-3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of</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identifying</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items</a:t>
            </a:r>
            <a:r>
              <a:rPr kumimoji="0" sz="1400" b="0" i="0" u="none" strike="noStrike" kern="1200" cap="none" spc="-2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that</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have</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the</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same</a:t>
            </a:r>
            <a:r>
              <a:rPr kumimoji="0" sz="1400" b="0" i="0" u="none" strike="noStrike" kern="1200" cap="none" spc="-4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part</a:t>
            </a:r>
            <a:r>
              <a:rPr kumimoji="0" sz="1400" b="0" i="0" u="none" strike="noStrike" kern="1200" cap="none" spc="-2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number/model</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number</a:t>
            </a:r>
            <a:endParaRPr kumimoji="0" sz="1400" b="0" i="0" u="none" strike="noStrike" kern="1200" cap="none" spc="0" normalizeH="0" baseline="0" noProof="0">
              <a:ln>
                <a:noFill/>
              </a:ln>
              <a:solidFill>
                <a:prstClr val="black"/>
              </a:solidFill>
              <a:effectLst/>
              <a:uLnTx/>
              <a:uFillTx/>
              <a:latin typeface="Optima" panose="02000503060000020004" pitchFamily="2" charset="0"/>
              <a:ea typeface="+mn-ea"/>
              <a:cs typeface="Calibri"/>
            </a:endParaRPr>
          </a:p>
          <a:p>
            <a:pPr marL="354965" marR="0" lvl="0" indent="-342265" algn="l" defTabSz="457200" rtl="0" eaLnBrk="1" fontAlgn="auto" latinLnBrk="0" hangingPunct="1">
              <a:lnSpc>
                <a:spcPct val="100000"/>
              </a:lnSpc>
              <a:spcBef>
                <a:spcPts val="335"/>
              </a:spcBef>
              <a:spcAft>
                <a:spcPts val="0"/>
              </a:spcAft>
              <a:buClrTx/>
              <a:buSzTx/>
              <a:buFontTx/>
              <a:buAutoNum type="arabicPeriod"/>
              <a:tabLst>
                <a:tab pos="354965" algn="l"/>
              </a:tabLst>
              <a:defRPr/>
            </a:pPr>
            <a:r>
              <a:rPr kumimoji="0" sz="1400" b="0" i="0" u="none" strike="noStrike" kern="1200" cap="none" spc="-10" normalizeH="0" baseline="0" noProof="0">
                <a:ln>
                  <a:noFill/>
                </a:ln>
                <a:solidFill>
                  <a:srgbClr val="C00000"/>
                </a:solidFill>
                <a:effectLst/>
                <a:uLnTx/>
                <a:uFillTx/>
                <a:latin typeface="Optima" panose="02000503060000020004" pitchFamily="2" charset="0"/>
                <a:ea typeface="+mn-ea"/>
                <a:cs typeface="Calibri"/>
              </a:rPr>
              <a:t>PDR-</a:t>
            </a:r>
            <a:r>
              <a:rPr kumimoji="0" sz="1400" b="0" i="0" u="none" strike="noStrike" kern="1200" cap="none" spc="0" normalizeH="0" baseline="0" noProof="0">
                <a:ln>
                  <a:noFill/>
                </a:ln>
                <a:solidFill>
                  <a:srgbClr val="C00000"/>
                </a:solidFill>
                <a:effectLst/>
                <a:uLnTx/>
                <a:uFillTx/>
                <a:latin typeface="Optima" panose="02000503060000020004" pitchFamily="2" charset="0"/>
                <a:ea typeface="+mn-ea"/>
                <a:cs typeface="Calibri"/>
              </a:rPr>
              <a:t>2</a:t>
            </a:r>
            <a:r>
              <a:rPr kumimoji="0" sz="1400" b="0" i="0" u="none" strike="noStrike" kern="1200" cap="none" spc="-40" normalizeH="0" baseline="0" noProof="0">
                <a:ln>
                  <a:noFill/>
                </a:ln>
                <a:solidFill>
                  <a:srgbClr val="C00000"/>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is</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the</a:t>
            </a:r>
            <a:r>
              <a:rPr kumimoji="0" sz="1400" b="0" i="0" u="none" strike="noStrike" kern="1200" cap="none" spc="-3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process</a:t>
            </a:r>
            <a:r>
              <a:rPr kumimoji="0" sz="1400" b="0" i="0" u="none" strike="noStrike" kern="1200" cap="none" spc="-3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of</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identifying</a:t>
            </a:r>
            <a:r>
              <a:rPr kumimoji="0" sz="1400" b="0" i="0" u="none" strike="noStrike" kern="1200" cap="none" spc="-3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materials</a:t>
            </a:r>
            <a:r>
              <a:rPr kumimoji="0" sz="1400" b="0" i="0" u="none" strike="noStrike" kern="1200" cap="none" spc="-2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that</a:t>
            </a:r>
            <a:r>
              <a:rPr kumimoji="0" sz="1400" b="0" i="0" u="none" strike="noStrike" kern="1200" cap="none" spc="-1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might</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not</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have</a:t>
            </a:r>
            <a:r>
              <a:rPr kumimoji="0" sz="1400" b="0" i="0" u="none" strike="noStrike" kern="1200" cap="none" spc="-3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part/model</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numbers</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but</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have</a:t>
            </a:r>
            <a:r>
              <a:rPr kumimoji="0" sz="1400" b="0" i="0" u="none" strike="noStrike" kern="1200" cap="none" spc="-3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the</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20" normalizeH="0" baseline="0" noProof="0">
                <a:ln>
                  <a:noFill/>
                </a:ln>
                <a:solidFill>
                  <a:srgbClr val="0F469B"/>
                </a:solidFill>
                <a:effectLst/>
                <a:uLnTx/>
                <a:uFillTx/>
                <a:latin typeface="Optima" panose="02000503060000020004" pitchFamily="2" charset="0"/>
                <a:ea typeface="+mn-ea"/>
                <a:cs typeface="Calibri"/>
              </a:rPr>
              <a:t>same</a:t>
            </a:r>
            <a:endParaRPr kumimoji="0" sz="1400" b="0" i="0" u="none" strike="noStrike" kern="1200" cap="none" spc="0" normalizeH="0" baseline="0" noProof="0">
              <a:ln>
                <a:noFill/>
              </a:ln>
              <a:solidFill>
                <a:prstClr val="black"/>
              </a:solidFill>
              <a:effectLst/>
              <a:uLnTx/>
              <a:uFillTx/>
              <a:latin typeface="Optima" panose="02000503060000020004" pitchFamily="2" charset="0"/>
              <a:ea typeface="+mn-ea"/>
              <a:cs typeface="Calibri"/>
            </a:endParaRPr>
          </a:p>
        </p:txBody>
      </p:sp>
      <p:sp>
        <p:nvSpPr>
          <p:cNvPr id="11" name="object 5">
            <a:extLst>
              <a:ext uri="{FF2B5EF4-FFF2-40B4-BE49-F238E27FC236}">
                <a16:creationId xmlns:a16="http://schemas.microsoft.com/office/drawing/2014/main" id="{8427DCCB-22BE-FF4E-AA1D-5DE2CEE24E62}"/>
              </a:ext>
            </a:extLst>
          </p:cNvPr>
          <p:cNvSpPr txBox="1"/>
          <p:nvPr/>
        </p:nvSpPr>
        <p:spPr>
          <a:xfrm>
            <a:off x="9552813" y="3615732"/>
            <a:ext cx="1584960" cy="178435"/>
          </a:xfrm>
          <a:prstGeom prst="rect">
            <a:avLst/>
          </a:prstGeom>
          <a:solidFill>
            <a:srgbClr val="DB3324">
              <a:alpha val="39999"/>
            </a:srgbClr>
          </a:solidFill>
        </p:spPr>
        <p:txBody>
          <a:bodyPr vert="horz" wrap="square" lIns="0" tIns="0" rIns="0" bIns="0" rtlCol="0">
            <a:spAutoFit/>
          </a:bodyPr>
          <a:lstStyle/>
          <a:p>
            <a:pPr marL="0" marR="0" lvl="0" indent="0" algn="l" defTabSz="457200" rtl="0" eaLnBrk="1" fontAlgn="auto" latinLnBrk="0" hangingPunct="1">
              <a:lnSpc>
                <a:spcPts val="1335"/>
              </a:lnSpc>
              <a:spcBef>
                <a:spcPts val="0"/>
              </a:spcBef>
              <a:spcAft>
                <a:spcPts val="0"/>
              </a:spcAft>
              <a:buClrTx/>
              <a:buSzTx/>
              <a:buFontTx/>
              <a:buNone/>
              <a:tabLst/>
              <a:defRPr/>
            </a:pPr>
            <a:r>
              <a:rPr kumimoji="0" sz="1400" b="0" i="0" u="none" strike="noStrike" kern="1200" cap="none" spc="0" normalizeH="0" baseline="0" noProof="0">
                <a:ln>
                  <a:noFill/>
                </a:ln>
                <a:solidFill>
                  <a:srgbClr val="0F469B"/>
                </a:solidFill>
                <a:effectLst/>
                <a:uLnTx/>
                <a:uFillTx/>
                <a:latin typeface="Calibri"/>
                <a:ea typeface="+mn-ea"/>
                <a:cs typeface="Calibri"/>
              </a:rPr>
              <a:t>mandatory</a:t>
            </a:r>
            <a:r>
              <a:rPr kumimoji="0" sz="1400" b="0" i="0" u="none" strike="noStrike" kern="1200" cap="none" spc="-80" normalizeH="0" baseline="0" noProof="0">
                <a:ln>
                  <a:noFill/>
                </a:ln>
                <a:solidFill>
                  <a:srgbClr val="0F469B"/>
                </a:solidFill>
                <a:effectLst/>
                <a:uLnTx/>
                <a:uFillTx/>
                <a:latin typeface="Calibri"/>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properties</a:t>
            </a:r>
            <a:endParaRPr kumimoji="0" sz="1400" b="0" i="0" u="none" strike="noStrike" kern="1200" cap="none" spc="0" normalizeH="0" baseline="0" noProof="0">
              <a:ln>
                <a:noFill/>
              </a:ln>
              <a:solidFill>
                <a:prstClr val="black"/>
              </a:solidFill>
              <a:effectLst/>
              <a:uLnTx/>
              <a:uFillTx/>
              <a:latin typeface="Optima" panose="02000503060000020004" pitchFamily="2" charset="0"/>
              <a:ea typeface="+mn-ea"/>
              <a:cs typeface="Calibri"/>
            </a:endParaRPr>
          </a:p>
        </p:txBody>
      </p:sp>
      <p:grpSp>
        <p:nvGrpSpPr>
          <p:cNvPr id="12" name="object 6">
            <a:extLst>
              <a:ext uri="{FF2B5EF4-FFF2-40B4-BE49-F238E27FC236}">
                <a16:creationId xmlns:a16="http://schemas.microsoft.com/office/drawing/2014/main" id="{07CA7884-8711-6ECA-CAD1-ADE70CBCC988}"/>
              </a:ext>
            </a:extLst>
          </p:cNvPr>
          <p:cNvGrpSpPr/>
          <p:nvPr/>
        </p:nvGrpSpPr>
        <p:grpSpPr>
          <a:xfrm>
            <a:off x="343535" y="3550727"/>
            <a:ext cx="11536680" cy="2993862"/>
            <a:chOff x="655319" y="3656057"/>
            <a:chExt cx="11536680" cy="3201943"/>
          </a:xfrm>
        </p:grpSpPr>
        <p:pic>
          <p:nvPicPr>
            <p:cNvPr id="13" name="object 7">
              <a:extLst>
                <a:ext uri="{FF2B5EF4-FFF2-40B4-BE49-F238E27FC236}">
                  <a16:creationId xmlns:a16="http://schemas.microsoft.com/office/drawing/2014/main" id="{2C59B83D-0347-0A1C-F87B-CC888E712B74}"/>
                </a:ext>
              </a:extLst>
            </p:cNvPr>
            <p:cNvPicPr/>
            <p:nvPr/>
          </p:nvPicPr>
          <p:blipFill>
            <a:blip r:embed="rId3" cstate="print"/>
            <a:stretch>
              <a:fillRect/>
            </a:stretch>
          </p:blipFill>
          <p:spPr>
            <a:xfrm>
              <a:off x="655319" y="3656057"/>
              <a:ext cx="5983224" cy="3201943"/>
            </a:xfrm>
            <a:prstGeom prst="rect">
              <a:avLst/>
            </a:prstGeom>
          </p:spPr>
        </p:pic>
        <p:pic>
          <p:nvPicPr>
            <p:cNvPr id="14" name="object 8">
              <a:extLst>
                <a:ext uri="{FF2B5EF4-FFF2-40B4-BE49-F238E27FC236}">
                  <a16:creationId xmlns:a16="http://schemas.microsoft.com/office/drawing/2014/main" id="{4EE53563-BFD9-3F57-A7D6-65D7637DC9E5}"/>
                </a:ext>
              </a:extLst>
            </p:cNvPr>
            <p:cNvPicPr/>
            <p:nvPr/>
          </p:nvPicPr>
          <p:blipFill>
            <a:blip r:embed="rId4" cstate="print"/>
            <a:stretch>
              <a:fillRect/>
            </a:stretch>
          </p:blipFill>
          <p:spPr>
            <a:xfrm>
              <a:off x="850391" y="3851668"/>
              <a:ext cx="5433060" cy="2689860"/>
            </a:xfrm>
            <a:prstGeom prst="rect">
              <a:avLst/>
            </a:prstGeom>
          </p:spPr>
        </p:pic>
        <p:pic>
          <p:nvPicPr>
            <p:cNvPr id="15" name="object 9">
              <a:extLst>
                <a:ext uri="{FF2B5EF4-FFF2-40B4-BE49-F238E27FC236}">
                  <a16:creationId xmlns:a16="http://schemas.microsoft.com/office/drawing/2014/main" id="{F32C5EF7-8D95-4A3D-8CBD-A6EE5463D95C}"/>
                </a:ext>
              </a:extLst>
            </p:cNvPr>
            <p:cNvPicPr/>
            <p:nvPr/>
          </p:nvPicPr>
          <p:blipFill>
            <a:blip r:embed="rId5" cstate="print"/>
            <a:stretch>
              <a:fillRect/>
            </a:stretch>
          </p:blipFill>
          <p:spPr>
            <a:xfrm>
              <a:off x="6260591" y="3656057"/>
              <a:ext cx="5931408" cy="3201943"/>
            </a:xfrm>
            <a:prstGeom prst="rect">
              <a:avLst/>
            </a:prstGeom>
          </p:spPr>
        </p:pic>
        <p:pic>
          <p:nvPicPr>
            <p:cNvPr id="16" name="object 10">
              <a:extLst>
                <a:ext uri="{FF2B5EF4-FFF2-40B4-BE49-F238E27FC236}">
                  <a16:creationId xmlns:a16="http://schemas.microsoft.com/office/drawing/2014/main" id="{DD5AE165-6C29-BF47-895D-D5C421CB241A}"/>
                </a:ext>
              </a:extLst>
            </p:cNvPr>
            <p:cNvPicPr/>
            <p:nvPr/>
          </p:nvPicPr>
          <p:blipFill>
            <a:blip r:embed="rId6" cstate="print"/>
            <a:stretch>
              <a:fillRect/>
            </a:stretch>
          </p:blipFill>
          <p:spPr>
            <a:xfrm>
              <a:off x="6456172" y="3851668"/>
              <a:ext cx="5471160" cy="2689860"/>
            </a:xfrm>
            <a:prstGeom prst="rect">
              <a:avLst/>
            </a:prstGeom>
          </p:spPr>
        </p:pic>
      </p:grpSp>
      <p:sp>
        <p:nvSpPr>
          <p:cNvPr id="17" name="object 11">
            <a:extLst>
              <a:ext uri="{FF2B5EF4-FFF2-40B4-BE49-F238E27FC236}">
                <a16:creationId xmlns:a16="http://schemas.microsoft.com/office/drawing/2014/main" id="{CA693DC4-E8F7-D814-A952-8759FF9308BD}"/>
              </a:ext>
            </a:extLst>
          </p:cNvPr>
          <p:cNvSpPr txBox="1"/>
          <p:nvPr/>
        </p:nvSpPr>
        <p:spPr>
          <a:xfrm>
            <a:off x="343535" y="1980121"/>
            <a:ext cx="10152747" cy="1758814"/>
          </a:xfrm>
          <a:prstGeom prst="rect">
            <a:avLst/>
          </a:prstGeom>
        </p:spPr>
        <p:txBody>
          <a:bodyPr vert="horz" wrap="square" lIns="0" tIns="55244" rIns="0" bIns="0" rtlCol="0">
            <a:spAutoFit/>
          </a:bodyPr>
          <a:lstStyle/>
          <a:p>
            <a:pPr marL="274320" marR="0" lvl="0" indent="0" algn="l" defTabSz="457200" rtl="0" eaLnBrk="1" fontAlgn="auto" latinLnBrk="0" hangingPunct="1">
              <a:lnSpc>
                <a:spcPct val="100000"/>
              </a:lnSpc>
              <a:spcBef>
                <a:spcPts val="434"/>
              </a:spcBef>
              <a:spcAft>
                <a:spcPts val="0"/>
              </a:spcAft>
              <a:buClrTx/>
              <a:buSzTx/>
              <a:buFontTx/>
              <a:buNone/>
              <a:tabLst/>
              <a:defRPr/>
            </a:pP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PDR-</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1</a:t>
            </a:r>
            <a:r>
              <a:rPr kumimoji="0" sz="1400" b="0" i="0" u="none" strike="noStrike" kern="1200" cap="none" spc="-2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and</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 PDR-</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2</a:t>
            </a:r>
            <a:r>
              <a:rPr kumimoji="0" sz="1400" b="0" i="0" u="none" strike="noStrike" kern="1200" cap="none" spc="-2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will</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be</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 performed</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after</a:t>
            </a:r>
            <a:r>
              <a:rPr kumimoji="0" sz="1400" b="0" i="0" u="none" strike="noStrike" kern="1200" cap="none" spc="-2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data</a:t>
            </a:r>
            <a:r>
              <a:rPr kumimoji="0" sz="1400" b="0" i="0" u="none" strike="noStrike" kern="1200" cap="none" spc="-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cleansing.</a:t>
            </a:r>
            <a:endParaRPr kumimoji="0" sz="1400" b="0" i="0" u="none" strike="noStrike" kern="1200" cap="none" spc="0" normalizeH="0" baseline="0" noProof="0">
              <a:ln>
                <a:noFill/>
              </a:ln>
              <a:solidFill>
                <a:prstClr val="black"/>
              </a:solidFill>
              <a:effectLst/>
              <a:uLnTx/>
              <a:uFillTx/>
              <a:latin typeface="Optima" panose="02000503060000020004" pitchFamily="2" charset="0"/>
              <a:ea typeface="+mn-ea"/>
              <a:cs typeface="Calibri"/>
            </a:endParaRPr>
          </a:p>
          <a:p>
            <a:pPr marL="274320" marR="0" lvl="0" indent="0" algn="l" defTabSz="457200" rtl="0" eaLnBrk="1" fontAlgn="auto" latinLnBrk="0" hangingPunct="1">
              <a:lnSpc>
                <a:spcPct val="100000"/>
              </a:lnSpc>
              <a:spcBef>
                <a:spcPts val="335"/>
              </a:spcBef>
              <a:spcAft>
                <a:spcPts val="0"/>
              </a:spcAft>
              <a:buClrTx/>
              <a:buSzTx/>
              <a:buFontTx/>
              <a:buNone/>
              <a:tabLst/>
              <a:defRPr/>
            </a:pP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The</a:t>
            </a:r>
            <a:r>
              <a:rPr kumimoji="0" sz="1400" b="0" i="0" u="none" strike="noStrike" kern="1200" cap="none" spc="-4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success</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factor</a:t>
            </a:r>
            <a:r>
              <a:rPr kumimoji="0" sz="1400" b="0" i="0" u="none" strike="noStrike" kern="1200" cap="none" spc="-5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in</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identifying</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more</a:t>
            </a:r>
            <a:r>
              <a:rPr kumimoji="0" sz="1400" b="0" i="0" u="none" strike="noStrike" kern="1200" cap="none" spc="-5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duplicates</a:t>
            </a:r>
            <a:r>
              <a:rPr kumimoji="0" sz="1400" b="0" i="0" u="none" strike="noStrike" kern="1200" cap="none" spc="-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is</a:t>
            </a:r>
            <a:r>
              <a:rPr kumimoji="0" sz="1400" b="0" i="0" u="none" strike="noStrike" kern="1200" cap="none" spc="-3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C00000"/>
                </a:solidFill>
                <a:effectLst/>
                <a:uLnTx/>
                <a:uFillTx/>
                <a:latin typeface="Optima" panose="02000503060000020004" pitchFamily="2" charset="0"/>
                <a:ea typeface="+mn-ea"/>
                <a:cs typeface="Calibri"/>
              </a:rPr>
              <a:t>Standardization</a:t>
            </a:r>
            <a:endParaRPr kumimoji="0" sz="1400" b="0" i="0" u="none" strike="noStrike" kern="1200" cap="none" spc="0" normalizeH="0" baseline="0" noProof="0">
              <a:ln>
                <a:noFill/>
              </a:ln>
              <a:solidFill>
                <a:prstClr val="black"/>
              </a:solidFill>
              <a:effectLst/>
              <a:uLnTx/>
              <a:uFillTx/>
              <a:latin typeface="Optima" panose="02000503060000020004" pitchFamily="2" charset="0"/>
              <a:ea typeface="+mn-ea"/>
              <a:cs typeface="Calibri"/>
            </a:endParaRPr>
          </a:p>
          <a:p>
            <a:pPr marL="274320" marR="0" lvl="0" indent="0" algn="l" defTabSz="457200" rtl="0" eaLnBrk="1" fontAlgn="auto" latinLnBrk="0" hangingPunct="1">
              <a:lnSpc>
                <a:spcPct val="100000"/>
              </a:lnSpc>
              <a:spcBef>
                <a:spcPts val="335"/>
              </a:spcBef>
              <a:spcAft>
                <a:spcPts val="0"/>
              </a:spcAft>
              <a:buClrTx/>
              <a:buSzTx/>
              <a:buFontTx/>
              <a:buNone/>
              <a:tabLst/>
              <a:defRPr/>
            </a:pPr>
            <a:r>
              <a:rPr kumimoji="0" sz="1400" b="0" i="0" u="none" strike="noStrike" kern="1200" cap="none" spc="-10" normalizeH="0" baseline="0" noProof="0">
                <a:ln>
                  <a:noFill/>
                </a:ln>
                <a:solidFill>
                  <a:srgbClr val="C00000"/>
                </a:solidFill>
                <a:effectLst/>
                <a:uLnTx/>
                <a:uFillTx/>
                <a:latin typeface="Optima" panose="02000503060000020004" pitchFamily="2" charset="0"/>
                <a:ea typeface="+mn-ea"/>
                <a:cs typeface="Calibri"/>
              </a:rPr>
              <a:t>Standardization</a:t>
            </a:r>
            <a:r>
              <a:rPr kumimoji="0" sz="1400" b="0" i="0" u="none" strike="noStrike" kern="1200" cap="none" spc="-20" normalizeH="0" baseline="0" noProof="0">
                <a:ln>
                  <a:noFill/>
                </a:ln>
                <a:solidFill>
                  <a:srgbClr val="C00000"/>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also</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enables</a:t>
            </a:r>
            <a:r>
              <a:rPr kumimoji="0" sz="1400" b="0" i="0" u="none" strike="noStrike" kern="1200" cap="none" spc="-3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more</a:t>
            </a:r>
            <a:r>
              <a:rPr kumimoji="0" sz="1400" b="0" i="0" u="none" strike="noStrike" kern="1200" cap="none" spc="-4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effective</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search</a:t>
            </a:r>
            <a:r>
              <a:rPr kumimoji="0" sz="1400" b="0" i="0" u="none" strike="noStrike" kern="1200" cap="none" spc="-4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functions,</a:t>
            </a:r>
            <a:r>
              <a:rPr kumimoji="0" sz="1400" b="0" i="0" u="none" strike="noStrike" kern="1200" cap="none" spc="-3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along</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with</a:t>
            </a:r>
            <a:r>
              <a:rPr kumimoji="0" sz="1400" b="0" i="0" u="none" strike="noStrike" kern="1200" cap="none" spc="-4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structured</a:t>
            </a:r>
            <a:r>
              <a:rPr kumimoji="0" sz="1400" b="0" i="0" u="none" strike="noStrike" kern="1200" cap="none" spc="-2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description</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generation,</a:t>
            </a:r>
            <a:r>
              <a:rPr kumimoji="0" sz="1400" b="0" i="0" u="none" strike="noStrike" kern="1200" cap="none" spc="-2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which</a:t>
            </a:r>
            <a:r>
              <a:rPr kumimoji="0" sz="1400" b="0" i="0" u="none" strike="noStrike" kern="1200" cap="none" spc="-4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leads</a:t>
            </a:r>
            <a:r>
              <a:rPr kumimoji="0" sz="1400" b="0" i="0" u="none" strike="noStrike" kern="1200" cap="none" spc="-2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to</a:t>
            </a:r>
            <a:r>
              <a:rPr kumimoji="0" sz="1400" b="0" i="0" u="none" strike="noStrike" kern="1200" cap="none" spc="-30"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0" normalizeH="0" baseline="0" noProof="0">
                <a:ln>
                  <a:noFill/>
                </a:ln>
                <a:solidFill>
                  <a:srgbClr val="0F469B"/>
                </a:solidFill>
                <a:effectLst/>
                <a:uLnTx/>
                <a:uFillTx/>
                <a:latin typeface="Optima" panose="02000503060000020004" pitchFamily="2" charset="0"/>
                <a:ea typeface="+mn-ea"/>
                <a:cs typeface="Calibri"/>
              </a:rPr>
              <a:t>more</a:t>
            </a:r>
            <a:r>
              <a:rPr kumimoji="0" sz="1400" b="0" i="0" u="none" strike="noStrike" kern="1200" cap="none" spc="-35" normalizeH="0" baseline="0" noProof="0">
                <a:ln>
                  <a:noFill/>
                </a:ln>
                <a:solidFill>
                  <a:srgbClr val="0F469B"/>
                </a:solidFill>
                <a:effectLst/>
                <a:uLnTx/>
                <a:uFillTx/>
                <a:latin typeface="Optima" panose="02000503060000020004" pitchFamily="2" charset="0"/>
                <a:ea typeface="+mn-ea"/>
                <a:cs typeface="Calibri"/>
              </a:rPr>
              <a:t> </a:t>
            </a: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effective</a:t>
            </a:r>
            <a:endParaRPr kumimoji="0" sz="1400" b="0" i="0" u="none" strike="noStrike" kern="1200" cap="none" spc="0" normalizeH="0" baseline="0" noProof="0">
              <a:ln>
                <a:noFill/>
              </a:ln>
              <a:solidFill>
                <a:prstClr val="black"/>
              </a:solidFill>
              <a:effectLst/>
              <a:uLnTx/>
              <a:uFillTx/>
              <a:latin typeface="Optima" panose="02000503060000020004" pitchFamily="2" charset="0"/>
              <a:ea typeface="+mn-ea"/>
              <a:cs typeface="Calibri"/>
            </a:endParaRPr>
          </a:p>
          <a:p>
            <a:pPr marL="274320" marR="0" lvl="0" indent="0" algn="l" defTabSz="457200" rtl="0" eaLnBrk="1" fontAlgn="auto" latinLnBrk="0" hangingPunct="1">
              <a:lnSpc>
                <a:spcPct val="100000"/>
              </a:lnSpc>
              <a:spcBef>
                <a:spcPts val="340"/>
              </a:spcBef>
              <a:spcAft>
                <a:spcPts val="0"/>
              </a:spcAft>
              <a:buClrTx/>
              <a:buSzTx/>
              <a:buFontTx/>
              <a:buNone/>
              <a:tabLst/>
              <a:defRPr/>
            </a:pPr>
            <a:r>
              <a:rPr kumimoji="0" sz="1400" b="0" i="0" u="none" strike="noStrike" kern="1200" cap="none" spc="-10" normalizeH="0" baseline="0" noProof="0">
                <a:ln>
                  <a:noFill/>
                </a:ln>
                <a:solidFill>
                  <a:srgbClr val="0F469B"/>
                </a:solidFill>
                <a:effectLst/>
                <a:uLnTx/>
                <a:uFillTx/>
                <a:latin typeface="Optima" panose="02000503060000020004" pitchFamily="2" charset="0"/>
                <a:ea typeface="+mn-ea"/>
                <a:cs typeface="Calibri"/>
              </a:rPr>
              <a:t>purchasing.</a:t>
            </a:r>
            <a:endParaRPr kumimoji="0" sz="1400" b="0" i="0" u="none" strike="noStrike" kern="1200" cap="none" spc="0" normalizeH="0" baseline="0" noProof="0">
              <a:ln>
                <a:noFill/>
              </a:ln>
              <a:solidFill>
                <a:prstClr val="black"/>
              </a:solidFill>
              <a:effectLst/>
              <a:uLnTx/>
              <a:uFillTx/>
              <a:latin typeface="Optima" panose="02000503060000020004" pitchFamily="2" charset="0"/>
              <a:ea typeface="+mn-ea"/>
              <a:cs typeface="Calibri"/>
            </a:endParaRPr>
          </a:p>
          <a:p>
            <a:pPr marL="12700" marR="0" lvl="0" indent="0" algn="l" defTabSz="457200" rtl="0" eaLnBrk="1" fontAlgn="auto" latinLnBrk="0" hangingPunct="1">
              <a:lnSpc>
                <a:spcPct val="100000"/>
              </a:lnSpc>
              <a:spcBef>
                <a:spcPts val="1085"/>
              </a:spcBef>
              <a:spcAft>
                <a:spcPts val="0"/>
              </a:spcAft>
              <a:buClrTx/>
              <a:buSzTx/>
              <a:buFontTx/>
              <a:buNone/>
              <a:tabLst>
                <a:tab pos="5547360" algn="l"/>
              </a:tabLst>
              <a:defRPr/>
            </a:pPr>
            <a:r>
              <a:rPr kumimoji="0" lang="en-US" sz="2400" b="1" i="0" u="none" strike="noStrike" kern="1200" cap="none" spc="-10" normalizeH="0" baseline="0" noProof="0">
                <a:ln>
                  <a:noFill/>
                </a:ln>
                <a:solidFill>
                  <a:srgbClr val="C00000"/>
                </a:solidFill>
                <a:effectLst/>
                <a:uLnTx/>
                <a:uFillTx/>
                <a:latin typeface="Optima" panose="02000503060000020004" pitchFamily="2" charset="0"/>
                <a:ea typeface="+mn-ea"/>
                <a:cs typeface="Calibri"/>
              </a:rPr>
              <a:t>        </a:t>
            </a:r>
            <a:r>
              <a:rPr kumimoji="0" sz="2400" b="1" i="0" u="none" strike="noStrike" kern="1200" cap="none" spc="-10" normalizeH="0" baseline="0" noProof="0">
                <a:ln>
                  <a:noFill/>
                </a:ln>
                <a:solidFill>
                  <a:srgbClr val="C00000"/>
                </a:solidFill>
                <a:effectLst/>
                <a:uLnTx/>
                <a:uFillTx/>
                <a:latin typeface="Optima" panose="02000503060000020004" pitchFamily="2" charset="0"/>
                <a:ea typeface="+mn-ea"/>
                <a:cs typeface="Calibri"/>
              </a:rPr>
              <a:t>PDR-</a:t>
            </a:r>
            <a:r>
              <a:rPr kumimoji="0" sz="2400" b="1" i="0" u="none" strike="noStrike" kern="1200" cap="none" spc="-50" normalizeH="0" baseline="0" noProof="0">
                <a:ln>
                  <a:noFill/>
                </a:ln>
                <a:solidFill>
                  <a:srgbClr val="C00000"/>
                </a:solidFill>
                <a:effectLst/>
                <a:uLnTx/>
                <a:uFillTx/>
                <a:latin typeface="Optima" panose="02000503060000020004" pitchFamily="2" charset="0"/>
                <a:ea typeface="+mn-ea"/>
                <a:cs typeface="Calibri"/>
              </a:rPr>
              <a:t>1</a:t>
            </a:r>
            <a:r>
              <a:rPr kumimoji="0" sz="2400" b="1" i="0" u="none" strike="noStrike" kern="1200" cap="none" spc="0" normalizeH="0" baseline="0" noProof="0">
                <a:ln>
                  <a:noFill/>
                </a:ln>
                <a:solidFill>
                  <a:srgbClr val="C00000"/>
                </a:solidFill>
                <a:effectLst/>
                <a:uLnTx/>
                <a:uFillTx/>
                <a:latin typeface="Optima" panose="02000503060000020004" pitchFamily="2" charset="0"/>
                <a:ea typeface="+mn-ea"/>
                <a:cs typeface="Calibri"/>
              </a:rPr>
              <a:t>	</a:t>
            </a:r>
            <a:r>
              <a:rPr kumimoji="0" lang="en-US" sz="2400" b="1" i="0" u="none" strike="noStrike" kern="1200" cap="none" spc="0" normalizeH="0" baseline="0" noProof="0">
                <a:ln>
                  <a:noFill/>
                </a:ln>
                <a:solidFill>
                  <a:srgbClr val="C00000"/>
                </a:solidFill>
                <a:effectLst/>
                <a:uLnTx/>
                <a:uFillTx/>
                <a:latin typeface="Optima" panose="02000503060000020004" pitchFamily="2" charset="0"/>
                <a:ea typeface="+mn-ea"/>
                <a:cs typeface="Calibri"/>
              </a:rPr>
              <a:t>        </a:t>
            </a:r>
            <a:r>
              <a:rPr kumimoji="0" sz="2400" b="1" i="0" u="none" strike="noStrike" kern="1200" cap="none" spc="-10" normalizeH="0" baseline="0" noProof="0">
                <a:ln>
                  <a:noFill/>
                </a:ln>
                <a:solidFill>
                  <a:srgbClr val="C00000"/>
                </a:solidFill>
                <a:effectLst/>
                <a:uLnTx/>
                <a:uFillTx/>
                <a:latin typeface="Optima" panose="02000503060000020004" pitchFamily="2" charset="0"/>
                <a:ea typeface="+mn-ea"/>
                <a:cs typeface="Calibri"/>
              </a:rPr>
              <a:t>PDR-</a:t>
            </a:r>
            <a:r>
              <a:rPr kumimoji="0" sz="2400" b="1" i="0" u="none" strike="noStrike" kern="1200" cap="none" spc="-50" normalizeH="0" baseline="0" noProof="0">
                <a:ln>
                  <a:noFill/>
                </a:ln>
                <a:solidFill>
                  <a:srgbClr val="C00000"/>
                </a:solidFill>
                <a:effectLst/>
                <a:uLnTx/>
                <a:uFillTx/>
                <a:latin typeface="Optima" panose="02000503060000020004" pitchFamily="2" charset="0"/>
                <a:ea typeface="+mn-ea"/>
                <a:cs typeface="Calibri"/>
              </a:rPr>
              <a:t>2</a:t>
            </a:r>
            <a:endParaRPr kumimoji="0" sz="2400" b="0" i="0" u="none" strike="noStrike" kern="1200" cap="none" spc="0" normalizeH="0" baseline="0" noProof="0">
              <a:ln>
                <a:noFill/>
              </a:ln>
              <a:solidFill>
                <a:prstClr val="black"/>
              </a:solidFill>
              <a:effectLst/>
              <a:uLnTx/>
              <a:uFillTx/>
              <a:latin typeface="Optima" panose="02000503060000020004" pitchFamily="2" charset="0"/>
              <a:ea typeface="+mn-ea"/>
              <a:cs typeface="Calibri"/>
            </a:endParaRPr>
          </a:p>
        </p:txBody>
      </p:sp>
      <p:sp>
        <p:nvSpPr>
          <p:cNvPr id="8" name="Slide Number Placeholder 5">
            <a:extLst>
              <a:ext uri="{FF2B5EF4-FFF2-40B4-BE49-F238E27FC236}">
                <a16:creationId xmlns:a16="http://schemas.microsoft.com/office/drawing/2014/main" id="{92923969-C166-F27B-6920-1C7998BFB829}"/>
              </a:ext>
            </a:extLst>
          </p:cNvPr>
          <p:cNvSpPr>
            <a:spLocks noGrp="1"/>
          </p:cNvSpPr>
          <p:nvPr>
            <p:ph type="sldNum" sz="quarter" idx="12"/>
          </p:nvPr>
        </p:nvSpPr>
        <p:spPr>
          <a:xfrm>
            <a:off x="11636110" y="6619145"/>
            <a:ext cx="27432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300" b="1" i="0" u="none" strike="noStrike" kern="1200" cap="none" spc="0" normalizeH="0" baseline="0" noProof="0">
              <a:ln>
                <a:noFill/>
              </a:ln>
              <a:solidFill>
                <a:prstClr val="white"/>
              </a:solidFill>
              <a:effectLst/>
              <a:uLnTx/>
              <a:uFillTx/>
              <a:latin typeface="Optima"/>
              <a:ea typeface="+mn-ea"/>
              <a:cs typeface="Arial" panose="020B0604020202020204" pitchFamily="34" charset="0"/>
            </a:endParaRPr>
          </a:p>
        </p:txBody>
      </p:sp>
      <p:sp>
        <p:nvSpPr>
          <p:cNvPr id="9" name="Footer Placeholder 4">
            <a:extLst>
              <a:ext uri="{FF2B5EF4-FFF2-40B4-BE49-F238E27FC236}">
                <a16:creationId xmlns:a16="http://schemas.microsoft.com/office/drawing/2014/main" id="{66E48AF9-7506-E1B1-9B17-3649981F83AC}"/>
              </a:ext>
            </a:extLst>
          </p:cNvPr>
          <p:cNvSpPr txBox="1"/>
          <p:nvPr/>
        </p:nvSpPr>
        <p:spPr bwMode="gray">
          <a:xfrm>
            <a:off x="8839727" y="6590612"/>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19" name="Footer Placeholder 4">
            <a:extLst>
              <a:ext uri="{FF2B5EF4-FFF2-40B4-BE49-F238E27FC236}">
                <a16:creationId xmlns:a16="http://schemas.microsoft.com/office/drawing/2014/main" id="{C3EAFEA0-C46C-E86B-AB01-515C60392E4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20" name="Date Placeholder 3">
            <a:extLst>
              <a:ext uri="{FF2B5EF4-FFF2-40B4-BE49-F238E27FC236}">
                <a16:creationId xmlns:a16="http://schemas.microsoft.com/office/drawing/2014/main" id="{CF8DB8AA-0E98-6FFB-2094-FB19DA3E2672}"/>
              </a:ext>
            </a:extLst>
          </p:cNvPr>
          <p:cNvSpPr txBox="1">
            <a:spLocks/>
          </p:cNvSpPr>
          <p:nvPr/>
        </p:nvSpPr>
        <p:spPr>
          <a:xfrm>
            <a:off x="192790" y="65933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Tree>
    <p:extLst>
      <p:ext uri="{BB962C8B-B14F-4D97-AF65-F5344CB8AC3E}">
        <p14:creationId xmlns:p14="http://schemas.microsoft.com/office/powerpoint/2010/main" val="316809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AA900-FCD1-B244-CD1A-6EAB734A827E}"/>
            </a:ext>
          </a:extLst>
        </p:cNvPr>
        <p:cNvGrpSpPr/>
        <p:nvPr/>
      </p:nvGrpSpPr>
      <p:grpSpPr>
        <a:xfrm>
          <a:off x="0" y="0"/>
          <a:ext cx="0" cy="0"/>
          <a:chOff x="0" y="0"/>
          <a:chExt cx="0" cy="0"/>
        </a:xfrm>
      </p:grpSpPr>
      <p:sp>
        <p:nvSpPr>
          <p:cNvPr id="5" name="Title 7">
            <a:extLst>
              <a:ext uri="{FF2B5EF4-FFF2-40B4-BE49-F238E27FC236}">
                <a16:creationId xmlns:a16="http://schemas.microsoft.com/office/drawing/2014/main" id="{B0EC8FEC-E606-0C94-B551-634D71B94F4C}"/>
              </a:ext>
            </a:extLst>
          </p:cNvPr>
          <p:cNvSpPr txBox="1">
            <a:spLocks/>
          </p:cNvSpPr>
          <p:nvPr/>
        </p:nvSpPr>
        <p:spPr>
          <a:xfrm>
            <a:off x="4697351" y="3644012"/>
            <a:ext cx="7390900" cy="1755525"/>
          </a:xfrm>
          <a:prstGeom prst="rect">
            <a:avLst/>
          </a:prstGeom>
        </p:spPr>
        <p:txBody>
          <a:bodyPr>
            <a:noAutofit/>
          </a:bodyPr>
          <a:lstStyle>
            <a:lvl1pPr algn="l" defTabSz="914400" rtl="0" eaLnBrk="1" latinLnBrk="0" hangingPunct="1">
              <a:lnSpc>
                <a:spcPct val="90000"/>
              </a:lnSpc>
              <a:spcBef>
                <a:spcPct val="0"/>
              </a:spcBef>
              <a:buNone/>
              <a:defRPr sz="4400" kern="1200">
                <a:solidFill>
                  <a:srgbClr val="2D63AF"/>
                </a:solidFill>
                <a:latin typeface="Optima" charset="0"/>
                <a:ea typeface="+mj-ea"/>
                <a:cs typeface="Optima" charset="0"/>
              </a:defRPr>
            </a:lvl1pPr>
          </a:lstStyle>
          <a:p>
            <a:pPr marL="274320" marR="0" lvl="0" indent="0" algn="l" defTabSz="914400" rtl="0" eaLnBrk="1" fontAlgn="auto" latinLnBrk="0" hangingPunct="1">
              <a:lnSpc>
                <a:spcPct val="90000"/>
              </a:lnSpc>
              <a:spcBef>
                <a:spcPct val="0"/>
              </a:spcBef>
              <a:spcAft>
                <a:spcPts val="0"/>
              </a:spcAft>
              <a:buClrTx/>
              <a:buSzTx/>
              <a:buFontTx/>
              <a:buNone/>
              <a:tabLst/>
              <a:defRPr/>
            </a:pPr>
            <a:r>
              <a:rPr kumimoji="0" lang="en-US" sz="3200" b="1" i="1" u="none" strike="noStrike" kern="1200" cap="none" spc="0" normalizeH="0" baseline="0" noProof="0">
                <a:ln>
                  <a:noFill/>
                </a:ln>
                <a:solidFill>
                  <a:prstClr val="white"/>
                </a:solidFill>
                <a:effectLst/>
                <a:uLnTx/>
                <a:uFillTx/>
                <a:latin typeface="Optima" panose="02000503060000020004"/>
                <a:ea typeface="+mj-ea"/>
              </a:rPr>
              <a:t>Background &gt; Business Value of MDM</a:t>
            </a:r>
          </a:p>
        </p:txBody>
      </p:sp>
      <p:sp>
        <p:nvSpPr>
          <p:cNvPr id="7" name="Title 7">
            <a:extLst>
              <a:ext uri="{FF2B5EF4-FFF2-40B4-BE49-F238E27FC236}">
                <a16:creationId xmlns:a16="http://schemas.microsoft.com/office/drawing/2014/main" id="{0BF11278-FE23-5670-BDB5-8D0607A236FD}"/>
              </a:ext>
            </a:extLst>
          </p:cNvPr>
          <p:cNvSpPr txBox="1">
            <a:spLocks/>
          </p:cNvSpPr>
          <p:nvPr/>
        </p:nvSpPr>
        <p:spPr>
          <a:xfrm>
            <a:off x="4849751" y="3796412"/>
            <a:ext cx="7390900" cy="1755525"/>
          </a:xfrm>
          <a:prstGeom prst="rect">
            <a:avLst/>
          </a:prstGeom>
        </p:spPr>
        <p:txBody>
          <a:bodyPr>
            <a:noAutofit/>
          </a:bodyPr>
          <a:lstStyle>
            <a:lvl1pPr algn="l" defTabSz="914400" rtl="0" eaLnBrk="1" latinLnBrk="0" hangingPunct="1">
              <a:lnSpc>
                <a:spcPct val="90000"/>
              </a:lnSpc>
              <a:spcBef>
                <a:spcPct val="0"/>
              </a:spcBef>
              <a:buNone/>
              <a:defRPr sz="4400" kern="1200">
                <a:solidFill>
                  <a:srgbClr val="2D63AF"/>
                </a:solidFill>
                <a:latin typeface="Optima" charset="0"/>
                <a:ea typeface="+mj-ea"/>
                <a:cs typeface="Optima" charset="0"/>
              </a:defRPr>
            </a:lvl1pPr>
          </a:lstStyle>
          <a:p>
            <a:pPr marL="274320" marR="0" lvl="0" indent="0" algn="l" defTabSz="914400" rtl="0" eaLnBrk="1" fontAlgn="auto" latinLnBrk="0" hangingPunct="1">
              <a:lnSpc>
                <a:spcPct val="90000"/>
              </a:lnSpc>
              <a:spcBef>
                <a:spcPct val="0"/>
              </a:spcBef>
              <a:spcAft>
                <a:spcPts val="0"/>
              </a:spcAft>
              <a:buClrTx/>
              <a:buSzTx/>
              <a:buFontTx/>
              <a:buNone/>
              <a:tabLst/>
              <a:defRPr/>
            </a:pPr>
            <a:r>
              <a:rPr kumimoji="0" lang="en-US" sz="3200" b="1" i="1" u="none" strike="noStrike" kern="1200" cap="none" spc="0" normalizeH="0" baseline="0" noProof="0">
                <a:ln>
                  <a:noFill/>
                </a:ln>
                <a:solidFill>
                  <a:prstClr val="white"/>
                </a:solidFill>
                <a:effectLst/>
                <a:uLnTx/>
                <a:uFillTx/>
                <a:latin typeface="Optima" panose="02000503060000020004"/>
                <a:ea typeface="+mj-ea"/>
              </a:rPr>
              <a:t>Background &gt; Business Value of MDM</a:t>
            </a:r>
          </a:p>
        </p:txBody>
      </p:sp>
      <p:sp>
        <p:nvSpPr>
          <p:cNvPr id="9" name="Rectangle 8">
            <a:extLst>
              <a:ext uri="{FF2B5EF4-FFF2-40B4-BE49-F238E27FC236}">
                <a16:creationId xmlns:a16="http://schemas.microsoft.com/office/drawing/2014/main" id="{53684328-3C4B-8AFE-54C4-5734E15D7FD1}"/>
              </a:ext>
            </a:extLst>
          </p:cNvPr>
          <p:cNvSpPr/>
          <p:nvPr/>
        </p:nvSpPr>
        <p:spPr>
          <a:xfrm>
            <a:off x="4439603" y="3644012"/>
            <a:ext cx="7400096" cy="1815022"/>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prstClr val="white"/>
                </a:solidFill>
                <a:effectLst/>
                <a:uLnTx/>
                <a:uFillTx/>
                <a:latin typeface="Optima" panose="02000503060000020004"/>
                <a:ea typeface="+mn-ea"/>
                <a:cs typeface="+mn-cs"/>
              </a:rPr>
              <a:t>Data Governance Solution Implementation</a:t>
            </a:r>
            <a:endParaRPr kumimoji="0" lang="en-US" sz="1900" b="0" i="0" u="none" strike="noStrike" kern="1200" cap="none" spc="0" normalizeH="0" baseline="0" noProof="0">
              <a:ln>
                <a:noFill/>
              </a:ln>
              <a:solidFill>
                <a:prstClr val="white"/>
              </a:solidFill>
              <a:effectLst/>
              <a:highlight>
                <a:srgbClr val="0000FF"/>
              </a:highlight>
              <a:uLnTx/>
              <a:uFillTx/>
              <a:latin typeface="Calibri"/>
              <a:ea typeface="+mn-ea"/>
              <a:cs typeface="+mn-cs"/>
            </a:endParaRPr>
          </a:p>
        </p:txBody>
      </p:sp>
      <p:sp>
        <p:nvSpPr>
          <p:cNvPr id="3" name="Slide Number Placeholder 5">
            <a:extLst>
              <a:ext uri="{FF2B5EF4-FFF2-40B4-BE49-F238E27FC236}">
                <a16:creationId xmlns:a16="http://schemas.microsoft.com/office/drawing/2014/main" id="{9236EBFC-3EC9-BD53-5911-7BCA9D8D83A2}"/>
              </a:ext>
            </a:extLst>
          </p:cNvPr>
          <p:cNvSpPr txBox="1">
            <a:spLocks/>
          </p:cNvSpPr>
          <p:nvPr/>
        </p:nvSpPr>
        <p:spPr>
          <a:xfrm>
            <a:off x="11636110" y="6619145"/>
            <a:ext cx="27432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300" b="1" i="0" u="none" strike="noStrike" kern="1200" cap="none" spc="0" normalizeH="0" baseline="0" noProof="0" smtClean="0">
                <a:ln>
                  <a:noFill/>
                </a:ln>
                <a:solidFill>
                  <a:prstClr val="white"/>
                </a:solidFill>
                <a:effectLst/>
                <a:uLnTx/>
                <a:uFillTx/>
                <a:latin typeface="Optima"/>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en-US" sz="1300" b="1" i="0" u="none" strike="noStrike" kern="1200" cap="none" spc="0" normalizeH="0" baseline="0" noProof="0">
              <a:ln>
                <a:noFill/>
              </a:ln>
              <a:solidFill>
                <a:prstClr val="white"/>
              </a:solidFill>
              <a:effectLst/>
              <a:uLnTx/>
              <a:uFillTx/>
              <a:latin typeface="Optima"/>
              <a:ea typeface="+mn-ea"/>
              <a:cs typeface="Arial" panose="020B0604020202020204" pitchFamily="34" charset="0"/>
            </a:endParaRPr>
          </a:p>
        </p:txBody>
      </p:sp>
      <p:sp>
        <p:nvSpPr>
          <p:cNvPr id="8" name="Footer Placeholder 4">
            <a:extLst>
              <a:ext uri="{FF2B5EF4-FFF2-40B4-BE49-F238E27FC236}">
                <a16:creationId xmlns:a16="http://schemas.microsoft.com/office/drawing/2014/main" id="{E7AB97FF-E6F6-D51B-C3BA-98F4B82AD49A}"/>
              </a:ext>
            </a:extLst>
          </p:cNvPr>
          <p:cNvSpPr txBox="1"/>
          <p:nvPr/>
        </p:nvSpPr>
        <p:spPr bwMode="gray">
          <a:xfrm>
            <a:off x="8839727" y="6590612"/>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11" name="Footer Placeholder 4">
            <a:extLst>
              <a:ext uri="{FF2B5EF4-FFF2-40B4-BE49-F238E27FC236}">
                <a16:creationId xmlns:a16="http://schemas.microsoft.com/office/drawing/2014/main" id="{25D7A594-FCD1-D373-88D9-34F0E52203F0}"/>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13" name="Date Placeholder 3">
            <a:extLst>
              <a:ext uri="{FF2B5EF4-FFF2-40B4-BE49-F238E27FC236}">
                <a16:creationId xmlns:a16="http://schemas.microsoft.com/office/drawing/2014/main" id="{B8AE5240-6060-20A7-8EC4-57CD1FEDC660}"/>
              </a:ext>
            </a:extLst>
          </p:cNvPr>
          <p:cNvSpPr txBox="1">
            <a:spLocks/>
          </p:cNvSpPr>
          <p:nvPr/>
        </p:nvSpPr>
        <p:spPr>
          <a:xfrm>
            <a:off x="192790" y="65933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Tree>
    <p:extLst>
      <p:ext uri="{BB962C8B-B14F-4D97-AF65-F5344CB8AC3E}">
        <p14:creationId xmlns:p14="http://schemas.microsoft.com/office/powerpoint/2010/main" val="1429657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5C48B-D278-7D25-8149-14D140BA251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EE9CB19-F412-FEB7-0B4C-776EC965B367}"/>
              </a:ext>
            </a:extLst>
          </p:cNvPr>
          <p:cNvSpPr>
            <a:spLocks noGrp="1"/>
          </p:cNvSpPr>
          <p:nvPr>
            <p:ph type="body" idx="1"/>
          </p:nvPr>
        </p:nvSpPr>
        <p:spPr>
          <a:xfrm>
            <a:off x="709354" y="2176047"/>
            <a:ext cx="10773292" cy="1500187"/>
          </a:xfrm>
        </p:spPr>
        <p:txBody>
          <a:bodyPr>
            <a:normAutofit/>
          </a:bodyPr>
          <a:lstStyle/>
          <a:p>
            <a:pPr algn="ctr"/>
            <a:endParaRPr lang="en-ZA" b="1" i="1">
              <a:solidFill>
                <a:srgbClr val="10479B"/>
              </a:solidFill>
              <a:ea typeface="Optima" charset="0"/>
              <a:sym typeface="+mn-ea"/>
            </a:endParaRPr>
          </a:p>
          <a:p>
            <a:pPr algn="ctr"/>
            <a:r>
              <a:rPr lang="en-ZA" b="1" i="1">
                <a:solidFill>
                  <a:srgbClr val="10479B"/>
                </a:solidFill>
                <a:ea typeface="Optima" charset="0"/>
                <a:sym typeface="+mn-ea"/>
              </a:rPr>
              <a:t>“</a:t>
            </a:r>
            <a:r>
              <a:rPr lang="en-ZA" sz="2800" b="1" i="1">
                <a:solidFill>
                  <a:srgbClr val="10479B"/>
                </a:solidFill>
                <a:latin typeface="Optima"/>
                <a:ea typeface="Optima" charset="0"/>
                <a:sym typeface="+mn-ea"/>
              </a:rPr>
              <a:t>Data Governance Methodology for Material Master</a:t>
            </a:r>
            <a:r>
              <a:rPr lang="en-ZA" b="1" i="1">
                <a:solidFill>
                  <a:srgbClr val="10479B"/>
                </a:solidFill>
                <a:latin typeface="Optima"/>
                <a:ea typeface="Optima" charset="0"/>
                <a:sym typeface="+mn-ea"/>
              </a:rPr>
              <a:t>”</a:t>
            </a:r>
            <a:endParaRPr lang="en-US" b="1" i="1">
              <a:solidFill>
                <a:srgbClr val="10479B"/>
              </a:solidFill>
              <a:latin typeface="Optima" panose="02000503060000020004"/>
              <a:cs typeface="Arial" panose="020B0604020202020204" pitchFamily="34" charset="0"/>
            </a:endParaRPr>
          </a:p>
        </p:txBody>
      </p:sp>
      <p:sp>
        <p:nvSpPr>
          <p:cNvPr id="4" name="Date Placeholder 3">
            <a:extLst>
              <a:ext uri="{FF2B5EF4-FFF2-40B4-BE49-F238E27FC236}">
                <a16:creationId xmlns:a16="http://schemas.microsoft.com/office/drawing/2014/main" id="{89690DA7-6A5C-4582-A458-9C89937F794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6" name="Slide Number Placeholder 5">
            <a:extLst>
              <a:ext uri="{FF2B5EF4-FFF2-40B4-BE49-F238E27FC236}">
                <a16:creationId xmlns:a16="http://schemas.microsoft.com/office/drawing/2014/main" id="{5EAB7617-09AD-2FA9-9605-9798C91293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5" name="Footer Placeholder 4">
            <a:extLst>
              <a:ext uri="{FF2B5EF4-FFF2-40B4-BE49-F238E27FC236}">
                <a16:creationId xmlns:a16="http://schemas.microsoft.com/office/drawing/2014/main" id="{23C5B8A8-2165-20B5-C922-F3D41770AC6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8" name="Footer Placeholder 4">
            <a:extLst>
              <a:ext uri="{FF2B5EF4-FFF2-40B4-BE49-F238E27FC236}">
                <a16:creationId xmlns:a16="http://schemas.microsoft.com/office/drawing/2014/main" id="{2C394CA8-63B6-E8C7-99C0-EA42A9E1ECE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096699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0A426-E04D-AFB4-C55E-6A6FB1759DE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CC3DE90-9BAC-8CA6-90FA-E6AF6D19DF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6" name="Slide Number Placeholder 5">
            <a:extLst>
              <a:ext uri="{FF2B5EF4-FFF2-40B4-BE49-F238E27FC236}">
                <a16:creationId xmlns:a16="http://schemas.microsoft.com/office/drawing/2014/main" id="{E9BE7034-D1D9-5616-0AB4-A2D0328D40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8" name="Title 4">
            <a:extLst>
              <a:ext uri="{FF2B5EF4-FFF2-40B4-BE49-F238E27FC236}">
                <a16:creationId xmlns:a16="http://schemas.microsoft.com/office/drawing/2014/main" id="{8C85FC61-BEF7-D6F3-0F02-5E1054DC6C8E}"/>
              </a:ext>
            </a:extLst>
          </p:cNvPr>
          <p:cNvSpPr txBox="1">
            <a:spLocks/>
          </p:cNvSpPr>
          <p:nvPr/>
        </p:nvSpPr>
        <p:spPr>
          <a:xfrm>
            <a:off x="705728" y="262442"/>
            <a:ext cx="1033485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2D63AF"/>
                </a:solidFill>
                <a:effectLst/>
                <a:uLnTx/>
                <a:uFillTx/>
                <a:latin typeface="Optima"/>
                <a:ea typeface="+mj-ea"/>
                <a:cs typeface="+mj-cs"/>
              </a:rPr>
              <a:t>Data Governance</a:t>
            </a:r>
          </a:p>
        </p:txBody>
      </p:sp>
      <p:sp>
        <p:nvSpPr>
          <p:cNvPr id="9" name="Footer Placeholder 4">
            <a:extLst>
              <a:ext uri="{FF2B5EF4-FFF2-40B4-BE49-F238E27FC236}">
                <a16:creationId xmlns:a16="http://schemas.microsoft.com/office/drawing/2014/main" id="{563203AA-01AE-7B8E-0815-4B4CF4F83A4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1333F257-8D32-12D3-C7E0-AF148C2F86A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3" name="Picture 2" descr="BOX">
            <a:extLst>
              <a:ext uri="{FF2B5EF4-FFF2-40B4-BE49-F238E27FC236}">
                <a16:creationId xmlns:a16="http://schemas.microsoft.com/office/drawing/2014/main" id="{1AD03ACD-B362-2F5A-86F4-AD286EC35F7D}"/>
              </a:ext>
            </a:extLst>
          </p:cNvPr>
          <p:cNvPicPr>
            <a:picLocks noChangeAspect="1"/>
          </p:cNvPicPr>
          <p:nvPr/>
        </p:nvPicPr>
        <p:blipFill>
          <a:blip r:embed="rId2"/>
          <a:stretch>
            <a:fillRect/>
          </a:stretch>
        </p:blipFill>
        <p:spPr>
          <a:xfrm>
            <a:off x="452363" y="2068763"/>
            <a:ext cx="2551430" cy="3425436"/>
          </a:xfrm>
          <a:prstGeom prst="rect">
            <a:avLst/>
          </a:prstGeom>
        </p:spPr>
      </p:pic>
      <p:pic>
        <p:nvPicPr>
          <p:cNvPr id="5" name="Picture 4" descr="BOX">
            <a:extLst>
              <a:ext uri="{FF2B5EF4-FFF2-40B4-BE49-F238E27FC236}">
                <a16:creationId xmlns:a16="http://schemas.microsoft.com/office/drawing/2014/main" id="{C0DDBC41-EC25-3680-2983-ED65BD251FCA}"/>
              </a:ext>
            </a:extLst>
          </p:cNvPr>
          <p:cNvPicPr>
            <a:picLocks noChangeAspect="1"/>
          </p:cNvPicPr>
          <p:nvPr/>
        </p:nvPicPr>
        <p:blipFill>
          <a:blip r:embed="rId2"/>
          <a:stretch>
            <a:fillRect/>
          </a:stretch>
        </p:blipFill>
        <p:spPr>
          <a:xfrm>
            <a:off x="2963788" y="2099489"/>
            <a:ext cx="2524760" cy="3389630"/>
          </a:xfrm>
          <a:prstGeom prst="rect">
            <a:avLst/>
          </a:prstGeom>
        </p:spPr>
      </p:pic>
      <p:pic>
        <p:nvPicPr>
          <p:cNvPr id="7" name="Picture 6" descr="BOX">
            <a:extLst>
              <a:ext uri="{FF2B5EF4-FFF2-40B4-BE49-F238E27FC236}">
                <a16:creationId xmlns:a16="http://schemas.microsoft.com/office/drawing/2014/main" id="{8EF59349-F3D0-DE43-3E75-929CACD3DBCE}"/>
              </a:ext>
            </a:extLst>
          </p:cNvPr>
          <p:cNvPicPr>
            <a:picLocks noChangeAspect="1"/>
          </p:cNvPicPr>
          <p:nvPr/>
        </p:nvPicPr>
        <p:blipFill>
          <a:blip r:embed="rId2"/>
          <a:stretch>
            <a:fillRect/>
          </a:stretch>
        </p:blipFill>
        <p:spPr>
          <a:xfrm>
            <a:off x="5475213" y="2098854"/>
            <a:ext cx="2524760" cy="3389630"/>
          </a:xfrm>
          <a:prstGeom prst="rect">
            <a:avLst/>
          </a:prstGeom>
        </p:spPr>
      </p:pic>
      <p:sp>
        <p:nvSpPr>
          <p:cNvPr id="10" name="Text Box 4">
            <a:extLst>
              <a:ext uri="{FF2B5EF4-FFF2-40B4-BE49-F238E27FC236}">
                <a16:creationId xmlns:a16="http://schemas.microsoft.com/office/drawing/2014/main" id="{188F1F52-DD47-84A2-59E6-ADCD554FD5B4}"/>
              </a:ext>
            </a:extLst>
          </p:cNvPr>
          <p:cNvSpPr txBox="1"/>
          <p:nvPr/>
        </p:nvSpPr>
        <p:spPr>
          <a:xfrm>
            <a:off x="452487" y="739941"/>
            <a:ext cx="10976681" cy="830997"/>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B4A99"/>
                </a:solidFill>
                <a:effectLst/>
                <a:uLnTx/>
                <a:uFillTx/>
                <a:latin typeface="Optima" charset="0"/>
                <a:ea typeface="+mn-ea"/>
                <a:cs typeface="Optima" charset="0"/>
                <a:sym typeface="+mn-ea"/>
              </a:rPr>
              <a:t>PiLog’s lean data governance applies the principles of lean management to the governance of data within organizations. It focuses on ensuring that data-related processes are efficient, effective, and aligned with the organization's goals while minimizing time. Primarily Small and Medium businesses can benefit from this lean Architecture as well as extend it to Enterprise Level.</a:t>
            </a:r>
          </a:p>
        </p:txBody>
      </p:sp>
      <p:sp>
        <p:nvSpPr>
          <p:cNvPr id="11" name="Text Box 5">
            <a:extLst>
              <a:ext uri="{FF2B5EF4-FFF2-40B4-BE49-F238E27FC236}">
                <a16:creationId xmlns:a16="http://schemas.microsoft.com/office/drawing/2014/main" id="{7FC9DC03-B21B-0B32-7022-96325AC98D5E}"/>
              </a:ext>
            </a:extLst>
          </p:cNvPr>
          <p:cNvSpPr txBox="1"/>
          <p:nvPr/>
        </p:nvSpPr>
        <p:spPr>
          <a:xfrm>
            <a:off x="619088" y="1796780"/>
            <a:ext cx="10976681" cy="412750"/>
          </a:xfrm>
          <a:prstGeom prst="rect">
            <a:avLst/>
          </a:prstGeom>
          <a:noFill/>
        </p:spPr>
        <p:txBody>
          <a:bodyPr wrap="square" rtlCol="0"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479B"/>
                </a:solidFill>
                <a:effectLst/>
                <a:uLnTx/>
                <a:uFillTx/>
                <a:latin typeface="Optima" charset="0"/>
                <a:ea typeface="+mn-ea"/>
                <a:cs typeface="+mn-cs"/>
                <a:sym typeface="+mn-ea"/>
              </a:rPr>
              <a:t>The Lean Data Governance Concept Promotes Three Significant Pillars.</a:t>
            </a:r>
          </a:p>
        </p:txBody>
      </p:sp>
      <p:sp>
        <p:nvSpPr>
          <p:cNvPr id="12" name="Text Box 8">
            <a:extLst>
              <a:ext uri="{FF2B5EF4-FFF2-40B4-BE49-F238E27FC236}">
                <a16:creationId xmlns:a16="http://schemas.microsoft.com/office/drawing/2014/main" id="{0DCDFFE0-DF68-D594-B021-C94FA3E8BC71}"/>
              </a:ext>
            </a:extLst>
          </p:cNvPr>
          <p:cNvSpPr txBox="1"/>
          <p:nvPr/>
        </p:nvSpPr>
        <p:spPr>
          <a:xfrm>
            <a:off x="452487" y="5854130"/>
            <a:ext cx="831222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14B97"/>
                </a:solidFill>
                <a:effectLst/>
                <a:uLnTx/>
                <a:uFillTx/>
                <a:latin typeface="Optima" charset="0"/>
                <a:ea typeface="+mn-ea"/>
                <a:cs typeface="Optima" charset="0"/>
              </a:rPr>
              <a:t>This conceptual approach is forged into a powerful product suite that has a complete set of tools to serve the event and data </a:t>
            </a:r>
            <a:r>
              <a:rPr kumimoji="0" lang="en-US" sz="1400" b="0" i="0" u="none" strike="noStrike" kern="1200" cap="none" spc="0" normalizeH="0" baseline="0" noProof="0">
                <a:ln>
                  <a:noFill/>
                </a:ln>
                <a:solidFill>
                  <a:srgbClr val="0B4A99"/>
                </a:solidFill>
                <a:effectLst/>
                <a:uLnTx/>
                <a:uFillTx/>
                <a:latin typeface="Optima" charset="0"/>
                <a:ea typeface="+mn-ea"/>
                <a:cs typeface="Optima" charset="0"/>
              </a:rPr>
              <a:t>driven </a:t>
            </a:r>
            <a:r>
              <a:rPr kumimoji="0" lang="en-US" sz="1400" b="0" i="0" u="none" strike="noStrike" kern="1200" cap="none" spc="0" normalizeH="0" baseline="0" noProof="0">
                <a:ln>
                  <a:noFill/>
                </a:ln>
                <a:solidFill>
                  <a:srgbClr val="114B97"/>
                </a:solidFill>
                <a:effectLst/>
                <a:uLnTx/>
                <a:uFillTx/>
                <a:latin typeface="Optima" charset="0"/>
                <a:ea typeface="+mn-ea"/>
                <a:cs typeface="Optima" charset="0"/>
              </a:rPr>
              <a:t>digital transformation that contemporary enterprises seek.</a:t>
            </a:r>
          </a:p>
        </p:txBody>
      </p:sp>
      <p:sp>
        <p:nvSpPr>
          <p:cNvPr id="13" name="Text Box 2">
            <a:extLst>
              <a:ext uri="{FF2B5EF4-FFF2-40B4-BE49-F238E27FC236}">
                <a16:creationId xmlns:a16="http://schemas.microsoft.com/office/drawing/2014/main" id="{E7040D85-BEA6-ABEE-49CA-11EDBC8834C3}"/>
              </a:ext>
            </a:extLst>
          </p:cNvPr>
          <p:cNvSpPr txBox="1"/>
          <p:nvPr/>
        </p:nvSpPr>
        <p:spPr>
          <a:xfrm>
            <a:off x="1662602" y="2657287"/>
            <a:ext cx="979170" cy="338554"/>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B9BD5"/>
                </a:solidFill>
                <a:effectLst/>
                <a:uLnTx/>
                <a:uFillTx/>
                <a:latin typeface="Optima" charset="0"/>
                <a:ea typeface="+mn-ea"/>
                <a:cs typeface="+mn-cs"/>
                <a:sym typeface="+mn-ea"/>
              </a:rPr>
              <a:t>Simple</a:t>
            </a:r>
          </a:p>
        </p:txBody>
      </p:sp>
      <p:sp>
        <p:nvSpPr>
          <p:cNvPr id="14" name="Text Box 6">
            <a:extLst>
              <a:ext uri="{FF2B5EF4-FFF2-40B4-BE49-F238E27FC236}">
                <a16:creationId xmlns:a16="http://schemas.microsoft.com/office/drawing/2014/main" id="{A6EF48AF-7695-4D48-DE12-E5C187BEBE9F}"/>
              </a:ext>
            </a:extLst>
          </p:cNvPr>
          <p:cNvSpPr txBox="1"/>
          <p:nvPr/>
        </p:nvSpPr>
        <p:spPr>
          <a:xfrm>
            <a:off x="4161398" y="2627710"/>
            <a:ext cx="979170" cy="338554"/>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B9BD5"/>
                </a:solidFill>
                <a:effectLst/>
                <a:uLnTx/>
                <a:uFillTx/>
                <a:latin typeface="Optima" charset="0"/>
                <a:ea typeface="+mn-ea"/>
                <a:cs typeface="+mn-cs"/>
                <a:sym typeface="+mn-ea"/>
              </a:rPr>
              <a:t>Agile</a:t>
            </a:r>
          </a:p>
        </p:txBody>
      </p:sp>
      <p:sp>
        <p:nvSpPr>
          <p:cNvPr id="15" name="Text Box 9">
            <a:extLst>
              <a:ext uri="{FF2B5EF4-FFF2-40B4-BE49-F238E27FC236}">
                <a16:creationId xmlns:a16="http://schemas.microsoft.com/office/drawing/2014/main" id="{24AF6E02-F1FE-B59C-2516-DB9A59244A06}"/>
              </a:ext>
            </a:extLst>
          </p:cNvPr>
          <p:cNvSpPr txBox="1"/>
          <p:nvPr/>
        </p:nvSpPr>
        <p:spPr>
          <a:xfrm>
            <a:off x="6737593" y="2644278"/>
            <a:ext cx="979170" cy="338554"/>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B9BD5"/>
                </a:solidFill>
                <a:effectLst/>
                <a:uLnTx/>
                <a:uFillTx/>
                <a:latin typeface="Optima" charset="0"/>
                <a:ea typeface="+mn-ea"/>
                <a:cs typeface="+mn-cs"/>
                <a:sym typeface="+mn-ea"/>
              </a:rPr>
              <a:t>Swift</a:t>
            </a:r>
          </a:p>
        </p:txBody>
      </p:sp>
      <p:sp>
        <p:nvSpPr>
          <p:cNvPr id="16" name="Text Box 11">
            <a:extLst>
              <a:ext uri="{FF2B5EF4-FFF2-40B4-BE49-F238E27FC236}">
                <a16:creationId xmlns:a16="http://schemas.microsoft.com/office/drawing/2014/main" id="{CDD3B413-218D-C52E-BDCC-9FA01C7E026C}"/>
              </a:ext>
            </a:extLst>
          </p:cNvPr>
          <p:cNvSpPr txBox="1"/>
          <p:nvPr/>
        </p:nvSpPr>
        <p:spPr>
          <a:xfrm>
            <a:off x="705728" y="3332024"/>
            <a:ext cx="2271395" cy="2156460"/>
          </a:xfrm>
          <a:prstGeom prst="rect">
            <a:avLst/>
          </a:prstGeom>
          <a:noFill/>
        </p:spPr>
        <p:txBody>
          <a:bodyPr wrap="square" rtlCol="0" anchor="t">
            <a:noAutofit/>
          </a:bodyPr>
          <a:lstStyle/>
          <a:p>
            <a:pPr marL="285750" marR="0" lvl="0" indent="-285750" algn="l" defTabSz="457200" rtl="0" eaLnBrk="1" fontAlgn="auto" latinLnBrk="0" hangingPunct="1">
              <a:lnSpc>
                <a:spcPct val="150000"/>
              </a:lnSpc>
              <a:spcBef>
                <a:spcPts val="0"/>
              </a:spcBef>
              <a:spcAft>
                <a:spcPts val="0"/>
              </a:spcAft>
              <a:buClr>
                <a:srgbClr val="CB1618"/>
              </a:buClr>
              <a:buSzTx/>
              <a:buFont typeface="Wingdings" panose="05000000000000000000" charset="0"/>
              <a:buChar char="ü"/>
              <a:tabLst/>
              <a:defRPr/>
            </a:pPr>
            <a:r>
              <a:rPr kumimoji="0" lang="en-US" sz="1100" b="0" i="0" u="none" strike="noStrike" kern="1200" cap="none" spc="0" normalizeH="0" baseline="0" noProof="0">
                <a:ln>
                  <a:noFill/>
                </a:ln>
                <a:solidFill>
                  <a:srgbClr val="114B97"/>
                </a:solidFill>
                <a:effectLst/>
                <a:uLnTx/>
                <a:uFillTx/>
                <a:latin typeface="Optima" charset="0"/>
                <a:ea typeface="+mn-ea"/>
                <a:cs typeface="Optima" charset="0"/>
                <a:sym typeface="+mn-ea"/>
              </a:rPr>
              <a:t>Preconfigured &amp; Augmented Business &amp; </a:t>
            </a: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Data </a:t>
            </a:r>
            <a:r>
              <a:rPr kumimoji="0" lang="en-US" sz="1100" b="0" i="0" u="none" strike="noStrike" kern="1200" cap="none" spc="0" normalizeH="0" baseline="0" noProof="0">
                <a:ln>
                  <a:noFill/>
                </a:ln>
                <a:solidFill>
                  <a:srgbClr val="114B97"/>
                </a:solidFill>
                <a:effectLst/>
                <a:uLnTx/>
                <a:uFillTx/>
                <a:latin typeface="Optima" charset="0"/>
                <a:ea typeface="+mn-ea"/>
                <a:cs typeface="Optima" charset="0"/>
                <a:sym typeface="+mn-ea"/>
              </a:rPr>
              <a:t>Content</a:t>
            </a:r>
          </a:p>
          <a:p>
            <a:pPr marL="285750" marR="0" lvl="0" indent="-285750" algn="l" defTabSz="457200" rtl="0" eaLnBrk="1" fontAlgn="auto" latinLnBrk="0" hangingPunct="1">
              <a:lnSpc>
                <a:spcPct val="150000"/>
              </a:lnSpc>
              <a:spcBef>
                <a:spcPts val="0"/>
              </a:spcBef>
              <a:spcAft>
                <a:spcPts val="0"/>
              </a:spcAft>
              <a:buClr>
                <a:srgbClr val="CB1618"/>
              </a:buClr>
              <a:buSzTx/>
              <a:buFont typeface="Wingdings" panose="05000000000000000000" charset="0"/>
              <a:buChar char="ü"/>
              <a:tabLst/>
              <a:defRPr/>
            </a:pPr>
            <a:r>
              <a:rPr kumimoji="0" lang="en-US" sz="1100" b="0" i="0" u="none" strike="noStrike" kern="1200" cap="none" spc="0" normalizeH="0" baseline="0" noProof="0">
                <a:ln>
                  <a:noFill/>
                </a:ln>
                <a:solidFill>
                  <a:srgbClr val="114B97"/>
                </a:solidFill>
                <a:effectLst/>
                <a:uLnTx/>
                <a:uFillTx/>
                <a:latin typeface="Optima" charset="0"/>
                <a:ea typeface="+mn-ea"/>
                <a:cs typeface="Optima" charset="0"/>
                <a:sym typeface="+mn-ea"/>
              </a:rPr>
              <a:t>Shift Left User </a:t>
            </a:r>
            <a:r>
              <a:rPr kumimoji="0" lang="en-IN" altLang="en-US" sz="1100" b="0" i="0" u="none" strike="noStrike" kern="1200" cap="none" spc="0" normalizeH="0" baseline="0" noProof="0">
                <a:ln>
                  <a:noFill/>
                </a:ln>
                <a:solidFill>
                  <a:srgbClr val="114B97"/>
                </a:solidFill>
                <a:effectLst/>
                <a:uLnTx/>
                <a:uFillTx/>
                <a:latin typeface="Optima" charset="0"/>
                <a:ea typeface="+mn-ea"/>
                <a:cs typeface="Optima" charset="0"/>
                <a:sym typeface="+mn-ea"/>
              </a:rPr>
              <a:t> </a:t>
            </a:r>
            <a:r>
              <a:rPr kumimoji="0" lang="en-US" sz="1100" b="0" i="0" u="none" strike="noStrike" kern="1200" cap="none" spc="0" normalizeH="0" baseline="0" noProof="0">
                <a:ln>
                  <a:noFill/>
                </a:ln>
                <a:solidFill>
                  <a:srgbClr val="114B97"/>
                </a:solidFill>
                <a:effectLst/>
                <a:uLnTx/>
                <a:uFillTx/>
                <a:latin typeface="Optima" charset="0"/>
                <a:ea typeface="+mn-ea"/>
                <a:cs typeface="Optima" charset="0"/>
                <a:sym typeface="+mn-ea"/>
              </a:rPr>
              <a:t>Engagement models</a:t>
            </a:r>
          </a:p>
          <a:p>
            <a:pPr marL="285750" marR="0" lvl="0" indent="-285750" algn="l" defTabSz="457200" rtl="0" eaLnBrk="1" fontAlgn="auto" latinLnBrk="0" hangingPunct="1">
              <a:lnSpc>
                <a:spcPct val="150000"/>
              </a:lnSpc>
              <a:spcBef>
                <a:spcPts val="0"/>
              </a:spcBef>
              <a:spcAft>
                <a:spcPts val="0"/>
              </a:spcAft>
              <a:buClr>
                <a:srgbClr val="CB1618"/>
              </a:buClr>
              <a:buSzTx/>
              <a:buFont typeface="Wingdings" panose="05000000000000000000" charset="0"/>
              <a:buChar char="ü"/>
              <a:tabLst/>
              <a:defRPr/>
            </a:pPr>
            <a:r>
              <a:rPr kumimoji="0" lang="en-US" sz="1100" b="0" i="0" u="none" strike="noStrike" kern="1200" cap="none" spc="0" normalizeH="0" baseline="0" noProof="0">
                <a:ln>
                  <a:noFill/>
                </a:ln>
                <a:solidFill>
                  <a:srgbClr val="114B97"/>
                </a:solidFill>
                <a:effectLst/>
                <a:uLnTx/>
                <a:uFillTx/>
                <a:latin typeface="Optima" charset="0"/>
                <a:ea typeface="+mn-ea"/>
                <a:cs typeface="Optima" charset="0"/>
                <a:sym typeface="+mn-ea"/>
              </a:rPr>
              <a:t>Scalable Solutions &amp; Architecture</a:t>
            </a:r>
          </a:p>
          <a:p>
            <a:pPr marL="285750" marR="0" lvl="0" indent="-285750" algn="l" defTabSz="457200" rtl="0" eaLnBrk="1" fontAlgn="auto" latinLnBrk="0" hangingPunct="1">
              <a:lnSpc>
                <a:spcPct val="150000"/>
              </a:lnSpc>
              <a:spcBef>
                <a:spcPts val="0"/>
              </a:spcBef>
              <a:spcAft>
                <a:spcPts val="0"/>
              </a:spcAft>
              <a:buClr>
                <a:srgbClr val="CB1618"/>
              </a:buClr>
              <a:buSzTx/>
              <a:buFont typeface="Wingdings" panose="05000000000000000000" charset="0"/>
              <a:buChar char="ü"/>
              <a:tabLst/>
              <a:defRPr/>
            </a:pPr>
            <a:r>
              <a:rPr kumimoji="0" lang="en-US" sz="1100" b="0" i="0" u="none" strike="noStrike" kern="1200" cap="none" spc="0" normalizeH="0" baseline="0" noProof="0">
                <a:ln>
                  <a:noFill/>
                </a:ln>
                <a:solidFill>
                  <a:srgbClr val="114B97"/>
                </a:solidFill>
                <a:effectLst/>
                <a:uLnTx/>
                <a:uFillTx/>
                <a:latin typeface="Optima" charset="0"/>
                <a:ea typeface="+mn-ea"/>
                <a:cs typeface="Optima" charset="0"/>
                <a:sym typeface="+mn-ea"/>
              </a:rPr>
              <a:t>Enables Multi Domain,</a:t>
            </a:r>
          </a:p>
          <a:p>
            <a:pPr marL="285750" marR="0" lvl="0" indent="-285750" algn="l" defTabSz="457200" rtl="0" eaLnBrk="1" fontAlgn="auto" latinLnBrk="0" hangingPunct="1">
              <a:lnSpc>
                <a:spcPct val="150000"/>
              </a:lnSpc>
              <a:spcBef>
                <a:spcPts val="0"/>
              </a:spcBef>
              <a:spcAft>
                <a:spcPts val="0"/>
              </a:spcAft>
              <a:buClr>
                <a:srgbClr val="CB1618"/>
              </a:buClr>
              <a:buSzTx/>
              <a:buFont typeface="Wingdings" panose="05000000000000000000" charset="0"/>
              <a:buChar char="ü"/>
              <a:tabLst/>
              <a:defRPr/>
            </a:pPr>
            <a:r>
              <a:rPr kumimoji="0" lang="en-US" sz="1100" b="0" i="0" u="none" strike="noStrike" kern="1200" cap="none" spc="0" normalizeH="0" baseline="0" noProof="0">
                <a:ln>
                  <a:noFill/>
                </a:ln>
                <a:solidFill>
                  <a:srgbClr val="114B97"/>
                </a:solidFill>
                <a:effectLst/>
                <a:uLnTx/>
                <a:uFillTx/>
                <a:latin typeface="Optima" charset="0"/>
                <a:ea typeface="+mn-ea"/>
                <a:cs typeface="Optima" charset="0"/>
                <a:sym typeface="+mn-ea"/>
              </a:rPr>
              <a:t>Tenant &amp; Language</a:t>
            </a:r>
          </a:p>
        </p:txBody>
      </p:sp>
      <p:pic>
        <p:nvPicPr>
          <p:cNvPr id="17" name="Picture 16" descr="AG">
            <a:extLst>
              <a:ext uri="{FF2B5EF4-FFF2-40B4-BE49-F238E27FC236}">
                <a16:creationId xmlns:a16="http://schemas.microsoft.com/office/drawing/2014/main" id="{48D40EE2-78BC-A6AC-A659-A037921124B1}"/>
              </a:ext>
            </a:extLst>
          </p:cNvPr>
          <p:cNvPicPr>
            <a:picLocks noChangeAspect="1"/>
          </p:cNvPicPr>
          <p:nvPr/>
        </p:nvPicPr>
        <p:blipFill>
          <a:blip r:embed="rId3"/>
          <a:stretch>
            <a:fillRect/>
          </a:stretch>
        </p:blipFill>
        <p:spPr>
          <a:xfrm>
            <a:off x="3427655" y="2283647"/>
            <a:ext cx="791845" cy="1059815"/>
          </a:xfrm>
          <a:prstGeom prst="rect">
            <a:avLst/>
          </a:prstGeom>
        </p:spPr>
      </p:pic>
      <p:pic>
        <p:nvPicPr>
          <p:cNvPr id="18" name="Picture 17" descr="SWIF">
            <a:extLst>
              <a:ext uri="{FF2B5EF4-FFF2-40B4-BE49-F238E27FC236}">
                <a16:creationId xmlns:a16="http://schemas.microsoft.com/office/drawing/2014/main" id="{77ED1DC3-BF88-EFAA-0D2B-A4ED1BCDBDFC}"/>
              </a:ext>
            </a:extLst>
          </p:cNvPr>
          <p:cNvPicPr>
            <a:picLocks noChangeAspect="1"/>
          </p:cNvPicPr>
          <p:nvPr/>
        </p:nvPicPr>
        <p:blipFill>
          <a:blip r:embed="rId4"/>
          <a:stretch>
            <a:fillRect/>
          </a:stretch>
        </p:blipFill>
        <p:spPr>
          <a:xfrm>
            <a:off x="5963528" y="2256334"/>
            <a:ext cx="862330" cy="1155065"/>
          </a:xfrm>
          <a:prstGeom prst="rect">
            <a:avLst/>
          </a:prstGeom>
        </p:spPr>
      </p:pic>
      <p:sp>
        <p:nvSpPr>
          <p:cNvPr id="19" name="Text Box 20">
            <a:extLst>
              <a:ext uri="{FF2B5EF4-FFF2-40B4-BE49-F238E27FC236}">
                <a16:creationId xmlns:a16="http://schemas.microsoft.com/office/drawing/2014/main" id="{6861924C-7A70-0EE2-2601-2E0D8CFC1834}"/>
              </a:ext>
            </a:extLst>
          </p:cNvPr>
          <p:cNvSpPr txBox="1"/>
          <p:nvPr/>
        </p:nvSpPr>
        <p:spPr>
          <a:xfrm>
            <a:off x="3181593" y="3332024"/>
            <a:ext cx="2271395" cy="1754505"/>
          </a:xfrm>
          <a:prstGeom prst="rect">
            <a:avLst/>
          </a:prstGeom>
          <a:noFill/>
        </p:spPr>
        <p:txBody>
          <a:bodyPr wrap="square" rtlCol="0" anchor="t">
            <a:noAutofit/>
          </a:bodyPr>
          <a:lstStyle/>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ERP / COTs agnostic Data</a:t>
            </a:r>
          </a:p>
          <a:p>
            <a:pPr marL="0" marR="0" lvl="0" indent="0" algn="l" defTabSz="457200" rtl="0" eaLnBrk="1" fontAlgn="auto" latinLnBrk="0" hangingPunct="1">
              <a:lnSpc>
                <a:spcPct val="100000"/>
              </a:lnSpc>
              <a:spcBef>
                <a:spcPts val="0"/>
              </a:spcBef>
              <a:spcAft>
                <a:spcPts val="0"/>
              </a:spcAft>
              <a:buClr>
                <a:srgbClr val="C00000"/>
              </a:buClr>
              <a:buSzTx/>
              <a:buFont typeface="Wingdings" panose="05000000000000000000" charset="0"/>
              <a:buNone/>
              <a:tabLst/>
              <a:defRPr/>
            </a:pPr>
            <a:r>
              <a:rPr kumimoji="0" lang="en-IN" alt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        </a:t>
            </a: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Mart &amp; Interoperability</a:t>
            </a:r>
          </a:p>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endPar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endParaRPr>
          </a:p>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Deployed within few </a:t>
            </a:r>
          </a:p>
          <a:p>
            <a:pPr marL="0" marR="0" lvl="0" indent="0" algn="l" defTabSz="457200" rtl="0" eaLnBrk="1" fontAlgn="auto" latinLnBrk="0" hangingPunct="1">
              <a:lnSpc>
                <a:spcPct val="100000"/>
              </a:lnSpc>
              <a:spcBef>
                <a:spcPts val="0"/>
              </a:spcBef>
              <a:spcAft>
                <a:spcPts val="0"/>
              </a:spcAft>
              <a:buClr>
                <a:srgbClr val="C00000"/>
              </a:buClr>
              <a:buSzTx/>
              <a:buFont typeface="Wingdings" panose="05000000000000000000" charset="0"/>
              <a:buNone/>
              <a:tabLst/>
              <a:defRPr/>
            </a:pPr>
            <a:r>
              <a:rPr kumimoji="0" lang="en-IN" alt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        </a:t>
            </a: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weeks with Zero Flaws </a:t>
            </a:r>
          </a:p>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endPar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endParaRPr>
          </a:p>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Modular deployment</a:t>
            </a:r>
          </a:p>
          <a:p>
            <a:pPr marL="0" marR="0" lvl="0" indent="0" algn="l" defTabSz="457200" rtl="0" eaLnBrk="1" fontAlgn="auto" latinLnBrk="0" hangingPunct="1">
              <a:lnSpc>
                <a:spcPct val="100000"/>
              </a:lnSpc>
              <a:spcBef>
                <a:spcPts val="0"/>
              </a:spcBef>
              <a:spcAft>
                <a:spcPts val="0"/>
              </a:spcAft>
              <a:buClr>
                <a:srgbClr val="C00000"/>
              </a:buClr>
              <a:buSzTx/>
              <a:buFont typeface="Wingdings" panose="05000000000000000000" charset="0"/>
              <a:buNone/>
              <a:tabLst/>
              <a:defRPr/>
            </a:pPr>
            <a:r>
              <a:rPr kumimoji="0" lang="en-IN" alt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        </a:t>
            </a: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with ease</a:t>
            </a:r>
          </a:p>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endPar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endParaRPr>
          </a:p>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Measure &amp; Realize Value</a:t>
            </a:r>
          </a:p>
          <a:p>
            <a:pPr marL="0" marR="0" lvl="0" indent="0" algn="l" defTabSz="457200" rtl="0" eaLnBrk="1" fontAlgn="auto" latinLnBrk="0" hangingPunct="1">
              <a:lnSpc>
                <a:spcPct val="100000"/>
              </a:lnSpc>
              <a:spcBef>
                <a:spcPts val="0"/>
              </a:spcBef>
              <a:spcAft>
                <a:spcPts val="0"/>
              </a:spcAft>
              <a:buClr>
                <a:srgbClr val="C00000"/>
              </a:buClr>
              <a:buSzTx/>
              <a:buFont typeface="Wingdings" panose="05000000000000000000" charset="0"/>
              <a:buNone/>
              <a:tabLst/>
              <a:defRPr/>
            </a:pPr>
            <a:r>
              <a:rPr kumimoji="0" lang="en-IN" alt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       </a:t>
            </a: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from Data Maturity &amp; </a:t>
            </a:r>
          </a:p>
          <a:p>
            <a:pPr marL="0" marR="0" lvl="0" indent="0" algn="l" defTabSz="457200" rtl="0" eaLnBrk="1" fontAlgn="auto" latinLnBrk="0" hangingPunct="1">
              <a:lnSpc>
                <a:spcPct val="100000"/>
              </a:lnSpc>
              <a:spcBef>
                <a:spcPts val="0"/>
              </a:spcBef>
              <a:spcAft>
                <a:spcPts val="0"/>
              </a:spcAft>
              <a:buClr>
                <a:srgbClr val="C00000"/>
              </a:buClr>
              <a:buSzTx/>
              <a:buFont typeface="Wingdings" panose="05000000000000000000" charset="0"/>
              <a:buNone/>
              <a:tabLst/>
              <a:defRPr/>
            </a:pP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 </a:t>
            </a:r>
            <a:r>
              <a:rPr kumimoji="0" lang="en-IN" alt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      </a:t>
            </a: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Process Efficiencies</a:t>
            </a:r>
          </a:p>
          <a:p>
            <a:pPr marL="285750" marR="0" lvl="0" indent="-285750" algn="l" defTabSz="457200" rtl="0" eaLnBrk="1" fontAlgn="auto" latinLnBrk="0" hangingPunct="1">
              <a:lnSpc>
                <a:spcPct val="100000"/>
              </a:lnSpc>
              <a:spcBef>
                <a:spcPts val="0"/>
              </a:spcBef>
              <a:spcAft>
                <a:spcPts val="0"/>
              </a:spcAft>
              <a:buClr>
                <a:srgbClr val="FF0000"/>
              </a:buClr>
              <a:buSzTx/>
              <a:buFont typeface="Wingdings" panose="05000000000000000000" charset="0"/>
              <a:buChar char="ü"/>
              <a:tabLst/>
              <a:defRPr/>
            </a:pPr>
            <a:endPar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endParaRPr>
          </a:p>
        </p:txBody>
      </p:sp>
      <p:sp>
        <p:nvSpPr>
          <p:cNvPr id="20" name="Text Box 21">
            <a:extLst>
              <a:ext uri="{FF2B5EF4-FFF2-40B4-BE49-F238E27FC236}">
                <a16:creationId xmlns:a16="http://schemas.microsoft.com/office/drawing/2014/main" id="{490ABF07-7E4F-49F4-6769-730AF7A7345D}"/>
              </a:ext>
            </a:extLst>
          </p:cNvPr>
          <p:cNvSpPr txBox="1"/>
          <p:nvPr/>
        </p:nvSpPr>
        <p:spPr>
          <a:xfrm>
            <a:off x="5681588" y="3325674"/>
            <a:ext cx="2451735" cy="1754505"/>
          </a:xfrm>
          <a:prstGeom prst="rect">
            <a:avLst/>
          </a:prstGeom>
          <a:noFill/>
        </p:spPr>
        <p:txBody>
          <a:bodyPr wrap="square" rtlCol="0" anchor="t">
            <a:noAutofit/>
          </a:bodyPr>
          <a:lstStyle/>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Plug and Play though </a:t>
            </a:r>
          </a:p>
          <a:p>
            <a:pPr marL="0" marR="0" lvl="0" indent="0" algn="l" defTabSz="457200" rtl="0" eaLnBrk="1" fontAlgn="auto" latinLnBrk="0" hangingPunct="1">
              <a:lnSpc>
                <a:spcPct val="100000"/>
              </a:lnSpc>
              <a:spcBef>
                <a:spcPts val="0"/>
              </a:spcBef>
              <a:spcAft>
                <a:spcPts val="0"/>
              </a:spcAft>
              <a:buClr>
                <a:srgbClr val="C00000"/>
              </a:buClr>
              <a:buSzTx/>
              <a:buFont typeface="Wingdings" panose="05000000000000000000" charset="0"/>
              <a:buNone/>
              <a:tabLst/>
              <a:defRPr/>
            </a:pPr>
            <a:r>
              <a:rPr kumimoji="0" lang="en-IN" alt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        </a:t>
            </a: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enabled on Cloud</a:t>
            </a:r>
          </a:p>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endPar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endParaRPr>
          </a:p>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Minimal Change </a:t>
            </a:r>
          </a:p>
          <a:p>
            <a:pPr marL="0" marR="0" lvl="0" indent="0" algn="l" defTabSz="457200" rtl="0" eaLnBrk="1" fontAlgn="auto" latinLnBrk="0" hangingPunct="1">
              <a:lnSpc>
                <a:spcPct val="100000"/>
              </a:lnSpc>
              <a:spcBef>
                <a:spcPts val="0"/>
              </a:spcBef>
              <a:spcAft>
                <a:spcPts val="0"/>
              </a:spcAft>
              <a:buClr>
                <a:srgbClr val="C00000"/>
              </a:buClr>
              <a:buSzTx/>
              <a:buFont typeface="Wingdings" panose="05000000000000000000" charset="0"/>
              <a:buNone/>
              <a:tabLst/>
              <a:defRPr/>
            </a:pPr>
            <a:r>
              <a:rPr kumimoji="0" lang="en-IN" alt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     </a:t>
            </a: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  Management</a:t>
            </a:r>
          </a:p>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endPar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endParaRPr>
          </a:p>
          <a:p>
            <a:pPr marL="285750" marR="0" lvl="0" indent="-285750" algn="l" defTabSz="457200" rtl="0" eaLnBrk="1" fontAlgn="auto" latinLnBrk="0" hangingPunct="1">
              <a:lnSpc>
                <a:spcPct val="100000"/>
              </a:lnSpc>
              <a:spcBef>
                <a:spcPts val="0"/>
              </a:spcBef>
              <a:spcAft>
                <a:spcPts val="0"/>
              </a:spcAft>
              <a:buClr>
                <a:srgbClr val="C00000"/>
              </a:buClr>
              <a:buSzTx/>
              <a:buFont typeface="Wingdings" panose="05000000000000000000" charset="0"/>
              <a:buChar char="ü"/>
              <a:tabLst/>
              <a:defRPr/>
            </a:pP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Zero Disruption &amp; </a:t>
            </a:r>
          </a:p>
          <a:p>
            <a:pPr marL="0" marR="0" lvl="0" indent="0" algn="l" defTabSz="457200" rtl="0" eaLnBrk="1" fontAlgn="auto" latinLnBrk="0" hangingPunct="1">
              <a:lnSpc>
                <a:spcPct val="100000"/>
              </a:lnSpc>
              <a:spcBef>
                <a:spcPts val="0"/>
              </a:spcBef>
              <a:spcAft>
                <a:spcPts val="0"/>
              </a:spcAft>
              <a:buClr>
                <a:srgbClr val="C00000"/>
              </a:buClr>
              <a:buSzTx/>
              <a:buFont typeface="Wingdings" panose="05000000000000000000" charset="0"/>
              <a:buNone/>
              <a:tabLst/>
              <a:defRPr/>
            </a:pPr>
            <a:r>
              <a:rPr kumimoji="0" lang="en-IN" alt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       </a:t>
            </a:r>
            <a:r>
              <a:rPr kumimoji="0" lang="en-US" sz="1100" b="0" i="0" u="none" strike="noStrike" kern="1200" cap="none" spc="0" normalizeH="0" baseline="0" noProof="0">
                <a:ln>
                  <a:noFill/>
                </a:ln>
                <a:solidFill>
                  <a:srgbClr val="0B4A99"/>
                </a:solidFill>
                <a:effectLst/>
                <a:uLnTx/>
                <a:uFillTx/>
                <a:latin typeface="Optima" charset="0"/>
                <a:ea typeface="+mn-ea"/>
                <a:cs typeface="Optima" charset="0"/>
                <a:sym typeface="+mn-ea"/>
              </a:rPr>
              <a:t> Maintenance</a:t>
            </a:r>
          </a:p>
        </p:txBody>
      </p:sp>
      <p:pic>
        <p:nvPicPr>
          <p:cNvPr id="21" name="Picture 20" descr="simple_v2">
            <a:extLst>
              <a:ext uri="{FF2B5EF4-FFF2-40B4-BE49-F238E27FC236}">
                <a16:creationId xmlns:a16="http://schemas.microsoft.com/office/drawing/2014/main" id="{EB71DFA4-7FBE-5FB6-AF67-687B0A775F0A}"/>
              </a:ext>
            </a:extLst>
          </p:cNvPr>
          <p:cNvPicPr>
            <a:picLocks noChangeAspect="1"/>
          </p:cNvPicPr>
          <p:nvPr/>
        </p:nvPicPr>
        <p:blipFill>
          <a:blip r:embed="rId5"/>
          <a:stretch>
            <a:fillRect/>
          </a:stretch>
        </p:blipFill>
        <p:spPr>
          <a:xfrm>
            <a:off x="990772" y="2434557"/>
            <a:ext cx="671830" cy="671830"/>
          </a:xfrm>
          <a:prstGeom prst="rect">
            <a:avLst/>
          </a:prstGeom>
        </p:spPr>
      </p:pic>
      <p:grpSp>
        <p:nvGrpSpPr>
          <p:cNvPr id="22" name="Group 21">
            <a:extLst>
              <a:ext uri="{FF2B5EF4-FFF2-40B4-BE49-F238E27FC236}">
                <a16:creationId xmlns:a16="http://schemas.microsoft.com/office/drawing/2014/main" id="{8DD69DF0-F66F-362F-E6A4-B22B6230F4E8}"/>
              </a:ext>
            </a:extLst>
          </p:cNvPr>
          <p:cNvGrpSpPr/>
          <p:nvPr/>
        </p:nvGrpSpPr>
        <p:grpSpPr>
          <a:xfrm>
            <a:off x="8668437" y="1656611"/>
            <a:ext cx="2703969" cy="4720739"/>
            <a:chOff x="9127517" y="785973"/>
            <a:chExt cx="2705377" cy="4723196"/>
          </a:xfrm>
        </p:grpSpPr>
        <p:sp>
          <p:nvSpPr>
            <p:cNvPr id="23" name="Rounded Rectangle 10">
              <a:extLst>
                <a:ext uri="{FF2B5EF4-FFF2-40B4-BE49-F238E27FC236}">
                  <a16:creationId xmlns:a16="http://schemas.microsoft.com/office/drawing/2014/main" id="{495CF781-5ED3-2D2D-A1B4-E905001D7A97}"/>
                </a:ext>
              </a:extLst>
            </p:cNvPr>
            <p:cNvSpPr/>
            <p:nvPr/>
          </p:nvSpPr>
          <p:spPr bwMode="gray">
            <a:xfrm>
              <a:off x="9127517" y="997944"/>
              <a:ext cx="2705377" cy="4320014"/>
            </a:xfrm>
            <a:prstGeom prst="roundRect">
              <a:avLst/>
            </a:prstGeom>
            <a:noFill/>
            <a:ln w="50800" algn="ctr">
              <a:solidFill>
                <a:schemeClr val="bg2"/>
              </a:solid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798" b="0" i="0" u="none" strike="noStrike" kern="0" cap="none" spc="0" normalizeH="0" baseline="0" noProof="0">
                <a:ln>
                  <a:noFill/>
                </a:ln>
                <a:solidFill>
                  <a:srgbClr val="000000"/>
                </a:solidFill>
                <a:effectLst/>
                <a:uLnTx/>
                <a:uFillTx/>
                <a:latin typeface="Optima" panose="02000503060000020004"/>
                <a:ea typeface="Arial Unicode MS" pitchFamily="34" charset="-128"/>
                <a:cs typeface="Arial Unicode MS" pitchFamily="34" charset="-128"/>
              </a:endParaRPr>
            </a:p>
          </p:txBody>
        </p:sp>
        <p:sp>
          <p:nvSpPr>
            <p:cNvPr id="24" name="Text Placeholder 128">
              <a:extLst>
                <a:ext uri="{FF2B5EF4-FFF2-40B4-BE49-F238E27FC236}">
                  <a16:creationId xmlns:a16="http://schemas.microsoft.com/office/drawing/2014/main" id="{ABD0134F-639A-2D15-21E8-BC7233DD6030}"/>
                </a:ext>
              </a:extLst>
            </p:cNvPr>
            <p:cNvSpPr txBox="1">
              <a:spLocks/>
            </p:cNvSpPr>
            <p:nvPr/>
          </p:nvSpPr>
          <p:spPr bwMode="black">
            <a:xfrm>
              <a:off x="9440681" y="785973"/>
              <a:ext cx="528038" cy="444251"/>
            </a:xfrm>
            <a:prstGeom prst="rect">
              <a:avLst/>
            </a:prstGeom>
            <a:solidFill>
              <a:srgbClr val="0B4A99"/>
            </a:solidFill>
            <a:ln>
              <a:noFill/>
            </a:ln>
          </p:spPr>
          <p:txBody>
            <a:bodyPr lIns="0" bIns="0" anchor="t">
              <a:noAutofit/>
            </a:bodyPr>
            <a:lstStyle>
              <a:lvl1pPr marL="0" indent="0" algn="l" defTabSz="1088558" rtl="0" eaLnBrk="1" latinLnBrk="0" hangingPunct="1">
                <a:spcBef>
                  <a:spcPts val="0"/>
                </a:spcBef>
                <a:buClrTx/>
                <a:buSzPct val="80000"/>
                <a:buFont typeface="Roboto" panose="02000000000000000000" pitchFamily="2" charset="0"/>
                <a:buChar char="​"/>
                <a:defRPr sz="1200" b="0" i="0" kern="1200">
                  <a:solidFill>
                    <a:schemeClr val="tx1"/>
                  </a:solidFill>
                  <a:latin typeface="72 Brand" panose="020B0504030603020204" pitchFamily="34" charset="0"/>
                  <a:ea typeface="+mn-ea"/>
                  <a:cs typeface="+mn-cs"/>
                </a:defRPr>
              </a:lvl1pPr>
              <a:lvl2pPr marL="0" indent="0" algn="l" defTabSz="1088558" rtl="0" eaLnBrk="1" latinLnBrk="0" hangingPunct="1">
                <a:spcBef>
                  <a:spcPts val="600"/>
                </a:spcBef>
                <a:buClr>
                  <a:schemeClr val="tx1"/>
                </a:buClr>
                <a:buSzPct val="100000"/>
                <a:buFont typeface="Arial" panose="020B0604020202020204" pitchFamily="34" charset="0"/>
                <a:buNone/>
                <a:defRPr sz="900" b="0" i="0" kern="1200">
                  <a:solidFill>
                    <a:schemeClr val="tx1"/>
                  </a:solidFill>
                  <a:latin typeface="72 Brand" panose="020B0504030603020204" pitchFamily="34" charset="0"/>
                  <a:ea typeface="+mn-ea"/>
                  <a:cs typeface="+mn-cs"/>
                </a:defRPr>
              </a:lvl2pPr>
              <a:lvl3pPr marL="144000" indent="-144000" algn="l" defTabSz="1088558" rtl="0" eaLnBrk="1" latinLnBrk="0" hangingPunct="1">
                <a:spcBef>
                  <a:spcPts val="200"/>
                </a:spcBef>
                <a:buClr>
                  <a:schemeClr val="bg1"/>
                </a:buClr>
                <a:buSzPct val="100000"/>
                <a:buFont typeface="Arial" panose="020B0604020202020204" pitchFamily="34" charset="0"/>
                <a:buChar char="•"/>
                <a:defRPr lang="en-US" sz="1100" b="0" i="0" kern="1200" noProof="0">
                  <a:solidFill>
                    <a:schemeClr val="bg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bg1"/>
                </a:buClr>
                <a:buSzPct val="80000"/>
                <a:buFont typeface="Courier New" panose="02070309020205020404" pitchFamily="49" charset="0"/>
                <a:buChar char="o"/>
                <a:defRPr sz="1600" b="0" i="0" kern="1200">
                  <a:solidFill>
                    <a:schemeClr val="bg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bg1"/>
                </a:buClr>
                <a:buSzPct val="100000"/>
                <a:buFont typeface="Symbol" panose="05050102010706020507" pitchFamily="18" charset="2"/>
                <a:buChar char="-"/>
                <a:defRPr sz="1400" b="0" i="0" kern="1200" baseline="0">
                  <a:solidFill>
                    <a:schemeClr val="bg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ctr" defTabSz="1088231" rtl="0" eaLnBrk="1" fontAlgn="auto" latinLnBrk="0" hangingPunct="1">
                <a:lnSpc>
                  <a:spcPct val="100000"/>
                </a:lnSpc>
                <a:spcBef>
                  <a:spcPts val="0"/>
                </a:spcBef>
                <a:spcAft>
                  <a:spcPts val="0"/>
                </a:spcAft>
                <a:buClrTx/>
                <a:buSzPct val="80000"/>
                <a:buFont typeface="Roboto" panose="02000000000000000000" pitchFamily="2" charset="0"/>
                <a:buChar char="​"/>
                <a:tabLst/>
                <a:defRPr/>
              </a:pPr>
              <a:r>
                <a:rPr kumimoji="0" lang="en-US" sz="2800" b="0" i="0" u="none" strike="noStrike" kern="1200" cap="none" spc="0" normalizeH="0" baseline="0" noProof="0">
                  <a:ln>
                    <a:noFill/>
                  </a:ln>
                  <a:solidFill>
                    <a:srgbClr val="89D1FF"/>
                  </a:solidFill>
                  <a:effectLst/>
                  <a:uLnTx/>
                  <a:uFillTx/>
                  <a:latin typeface="Optima" panose="02000503060000020004"/>
                  <a:ea typeface="+mn-ea"/>
                  <a:cs typeface="+mn-cs"/>
                </a:rPr>
                <a:t>“</a:t>
              </a:r>
            </a:p>
          </p:txBody>
        </p:sp>
        <p:sp>
          <p:nvSpPr>
            <p:cNvPr id="25" name="Text Placeholder 128">
              <a:extLst>
                <a:ext uri="{FF2B5EF4-FFF2-40B4-BE49-F238E27FC236}">
                  <a16:creationId xmlns:a16="http://schemas.microsoft.com/office/drawing/2014/main" id="{5AF52CCD-E351-308C-855F-6585D8829666}"/>
                </a:ext>
              </a:extLst>
            </p:cNvPr>
            <p:cNvSpPr txBox="1">
              <a:spLocks/>
            </p:cNvSpPr>
            <p:nvPr/>
          </p:nvSpPr>
          <p:spPr bwMode="black">
            <a:xfrm rot="10800000" flipH="1">
              <a:off x="11062583" y="5135616"/>
              <a:ext cx="528038" cy="373553"/>
            </a:xfrm>
            <a:prstGeom prst="rect">
              <a:avLst/>
            </a:prstGeom>
            <a:solidFill>
              <a:srgbClr val="0B4A99"/>
            </a:solidFill>
            <a:ln>
              <a:noFill/>
            </a:ln>
          </p:spPr>
          <p:txBody>
            <a:bodyPr lIns="0" bIns="0" anchor="t">
              <a:noAutofit/>
            </a:bodyPr>
            <a:lstStyle>
              <a:lvl1pPr marL="0" indent="0" algn="l" defTabSz="1088558" rtl="0" eaLnBrk="1" latinLnBrk="0" hangingPunct="1">
                <a:spcBef>
                  <a:spcPts val="0"/>
                </a:spcBef>
                <a:buClrTx/>
                <a:buSzPct val="80000"/>
                <a:buFont typeface="Roboto" panose="02000000000000000000" pitchFamily="2" charset="0"/>
                <a:buChar char="​"/>
                <a:defRPr sz="1200" b="0" i="0" kern="1200">
                  <a:solidFill>
                    <a:schemeClr val="tx1"/>
                  </a:solidFill>
                  <a:latin typeface="72 Brand" panose="020B0504030603020204" pitchFamily="34" charset="0"/>
                  <a:ea typeface="+mn-ea"/>
                  <a:cs typeface="+mn-cs"/>
                </a:defRPr>
              </a:lvl1pPr>
              <a:lvl2pPr marL="0" indent="0" algn="l" defTabSz="1088558" rtl="0" eaLnBrk="1" latinLnBrk="0" hangingPunct="1">
                <a:spcBef>
                  <a:spcPts val="600"/>
                </a:spcBef>
                <a:buClr>
                  <a:schemeClr val="tx1"/>
                </a:buClr>
                <a:buSzPct val="100000"/>
                <a:buFont typeface="Arial" panose="020B0604020202020204" pitchFamily="34" charset="0"/>
                <a:buNone/>
                <a:defRPr sz="900" b="0" i="0" kern="1200">
                  <a:solidFill>
                    <a:schemeClr val="tx1"/>
                  </a:solidFill>
                  <a:latin typeface="72 Brand" panose="020B0504030603020204" pitchFamily="34" charset="0"/>
                  <a:ea typeface="+mn-ea"/>
                  <a:cs typeface="+mn-cs"/>
                </a:defRPr>
              </a:lvl2pPr>
              <a:lvl3pPr marL="144000" indent="-144000" algn="l" defTabSz="1088558" rtl="0" eaLnBrk="1" latinLnBrk="0" hangingPunct="1">
                <a:spcBef>
                  <a:spcPts val="200"/>
                </a:spcBef>
                <a:buClr>
                  <a:schemeClr val="bg1"/>
                </a:buClr>
                <a:buSzPct val="100000"/>
                <a:buFont typeface="Arial" panose="020B0604020202020204" pitchFamily="34" charset="0"/>
                <a:buChar char="•"/>
                <a:defRPr lang="en-US" sz="1100" b="0" i="0" kern="1200" noProof="0">
                  <a:solidFill>
                    <a:schemeClr val="bg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bg1"/>
                </a:buClr>
                <a:buSzPct val="80000"/>
                <a:buFont typeface="Courier New" panose="02070309020205020404" pitchFamily="49" charset="0"/>
                <a:buChar char="o"/>
                <a:defRPr sz="1600" b="0" i="0" kern="1200">
                  <a:solidFill>
                    <a:schemeClr val="bg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bg1"/>
                </a:buClr>
                <a:buSzPct val="100000"/>
                <a:buFont typeface="Symbol" panose="05050102010706020507" pitchFamily="18" charset="2"/>
                <a:buChar char="-"/>
                <a:defRPr sz="1400" b="0" i="0" kern="1200" baseline="0">
                  <a:solidFill>
                    <a:schemeClr val="bg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ctr" defTabSz="1088231" rtl="0" eaLnBrk="1" fontAlgn="auto" latinLnBrk="0" hangingPunct="1">
                <a:lnSpc>
                  <a:spcPct val="100000"/>
                </a:lnSpc>
                <a:spcBef>
                  <a:spcPts val="0"/>
                </a:spcBef>
                <a:spcAft>
                  <a:spcPts val="0"/>
                </a:spcAft>
                <a:buClrTx/>
                <a:buSzPct val="80000"/>
                <a:buFont typeface="Roboto" panose="02000000000000000000" pitchFamily="2" charset="0"/>
                <a:buChar char="​"/>
                <a:tabLst/>
                <a:defRPr/>
              </a:pPr>
              <a:r>
                <a:rPr kumimoji="0" lang="en-US" sz="2800" b="0" i="0" u="none" strike="noStrike" kern="1200" cap="none" spc="0" normalizeH="0" baseline="0" noProof="0">
                  <a:ln>
                    <a:noFill/>
                  </a:ln>
                  <a:solidFill>
                    <a:srgbClr val="89D1FF"/>
                  </a:solidFill>
                  <a:effectLst/>
                  <a:uLnTx/>
                  <a:uFillTx/>
                  <a:latin typeface="Optima" panose="02000503060000020004"/>
                  <a:ea typeface="+mn-ea"/>
                  <a:cs typeface="+mn-cs"/>
                </a:rPr>
                <a:t>“</a:t>
              </a:r>
            </a:p>
          </p:txBody>
        </p:sp>
      </p:grpSp>
      <p:sp>
        <p:nvSpPr>
          <p:cNvPr id="26" name="Text Placeholder">
            <a:extLst>
              <a:ext uri="{FF2B5EF4-FFF2-40B4-BE49-F238E27FC236}">
                <a16:creationId xmlns:a16="http://schemas.microsoft.com/office/drawing/2014/main" id="{EF73D3A2-7DD1-75F8-8A83-A25EF67C344A}"/>
              </a:ext>
            </a:extLst>
          </p:cNvPr>
          <p:cNvSpPr txBox="1">
            <a:spLocks/>
          </p:cNvSpPr>
          <p:nvPr/>
        </p:nvSpPr>
        <p:spPr bwMode="black">
          <a:xfrm>
            <a:off x="8994271" y="2756954"/>
            <a:ext cx="2296808" cy="2842980"/>
          </a:xfrm>
          <a:prstGeom prst="rect">
            <a:avLst/>
          </a:prstGeom>
        </p:spPr>
        <p:txBody>
          <a:bodyPr lIns="0" bIns="0" anchor="t">
            <a:noAutofit/>
          </a:bodyPr>
          <a:lstStyle>
            <a:lvl1pPr marL="0" indent="0" algn="l" defTabSz="1088558" rtl="0" eaLnBrk="1" latinLnBrk="0" hangingPunct="1">
              <a:spcBef>
                <a:spcPts val="0"/>
              </a:spcBef>
              <a:buClrTx/>
              <a:buSzPct val="100000"/>
              <a:buFont typeface="Roboto" panose="02000000000000000000" pitchFamily="2" charset="0"/>
              <a:buChar char="​"/>
              <a:defRPr sz="1200" b="0" i="0" kern="1200">
                <a:solidFill>
                  <a:schemeClr val="bg1"/>
                </a:solidFill>
                <a:latin typeface="72 Brand" panose="020B0504030603020204" pitchFamily="34" charset="0"/>
                <a:ea typeface="+mn-ea"/>
                <a:cs typeface="+mn-cs"/>
              </a:defRPr>
            </a:lvl1pPr>
            <a:lvl2pPr marL="0" indent="0" algn="l" defTabSz="1088558" rtl="0" eaLnBrk="1" latinLnBrk="0" hangingPunct="1">
              <a:spcBef>
                <a:spcPts val="600"/>
              </a:spcBef>
              <a:buClr>
                <a:schemeClr val="tx1"/>
              </a:buClr>
              <a:buSzPct val="100000"/>
              <a:buFont typeface="Arial" panose="020B0604020202020204" pitchFamily="34" charset="0"/>
              <a:buNone/>
              <a:defRPr sz="900" b="0" i="0" kern="1200">
                <a:solidFill>
                  <a:schemeClr val="bg1"/>
                </a:solidFill>
                <a:latin typeface="72 Brand" panose="020B0504030603020204" pitchFamily="34" charset="0"/>
                <a:ea typeface="+mn-ea"/>
                <a:cs typeface="+mn-cs"/>
              </a:defRPr>
            </a:lvl2pPr>
            <a:lvl3pPr marL="144000" indent="-144000" algn="l" defTabSz="1088558" rtl="0" eaLnBrk="1" latinLnBrk="0" hangingPunct="1">
              <a:spcBef>
                <a:spcPts val="200"/>
              </a:spcBef>
              <a:buClr>
                <a:schemeClr val="bg1"/>
              </a:buClr>
              <a:buSzPct val="100000"/>
              <a:buFont typeface="Arial" panose="020B0604020202020204" pitchFamily="34" charset="0"/>
              <a:buChar char="•"/>
              <a:defRPr lang="en-US" sz="1100" b="0" i="0" kern="1200" noProof="0">
                <a:solidFill>
                  <a:schemeClr val="bg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bg1"/>
              </a:buClr>
              <a:buSzPct val="80000"/>
              <a:buFont typeface="Courier New" panose="02070309020205020404" pitchFamily="49" charset="0"/>
              <a:buChar char="o"/>
              <a:defRPr sz="1600" b="0" i="0" kern="1200">
                <a:solidFill>
                  <a:schemeClr val="bg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bg1"/>
              </a:buClr>
              <a:buSzPct val="100000"/>
              <a:buFont typeface="Symbol" panose="05050102010706020507" pitchFamily="18" charset="2"/>
              <a:buChar char="-"/>
              <a:defRPr sz="1400" b="0" i="0" kern="1200" baseline="0">
                <a:solidFill>
                  <a:schemeClr val="bg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auto" latinLnBrk="0" hangingPunct="1">
              <a:lnSpc>
                <a:spcPct val="100000"/>
              </a:lnSpc>
              <a:spcBef>
                <a:spcPts val="0"/>
              </a:spcBef>
              <a:spcAft>
                <a:spcPts val="0"/>
              </a:spcAft>
              <a:buClrTx/>
              <a:buSzPct val="100000"/>
              <a:buFont typeface="Roboto" panose="02000000000000000000" pitchFamily="2" charset="0"/>
              <a:buChar char="​"/>
              <a:tabLst/>
              <a:defRPr/>
            </a:pPr>
            <a:r>
              <a:rPr kumimoji="0" lang="en-US" sz="1400" b="0" i="1" u="none" strike="noStrike" kern="1200" cap="none" spc="0" normalizeH="0" baseline="0" noProof="0">
                <a:ln>
                  <a:noFill/>
                </a:ln>
                <a:solidFill>
                  <a:srgbClr val="26B4E9"/>
                </a:solidFill>
                <a:effectLst/>
                <a:uLnTx/>
                <a:uFillTx/>
                <a:latin typeface="Optima" charset="0"/>
                <a:ea typeface="+mn-ea"/>
                <a:cs typeface="+mn-cs"/>
              </a:rPr>
              <a:t>DQG Suite </a:t>
            </a:r>
            <a:r>
              <a:rPr kumimoji="0" lang="en-US" sz="1400" b="0" i="1" u="none" strike="noStrike" kern="1200" cap="none" spc="0" normalizeH="0" baseline="0" noProof="0">
                <a:ln>
                  <a:noFill/>
                </a:ln>
                <a:solidFill>
                  <a:srgbClr val="10479B"/>
                </a:solidFill>
                <a:effectLst/>
                <a:uLnTx/>
                <a:uFillTx/>
                <a:latin typeface="Optima" pitchFamily="2" charset="0"/>
                <a:ea typeface="+mn-ea"/>
                <a:cs typeface="+mn-cs"/>
              </a:rPr>
              <a:t>integrates with </a:t>
            </a:r>
            <a:r>
              <a:rPr kumimoji="0" lang="en-US" sz="1400" b="0" i="1" u="none" strike="noStrike" kern="1200" cap="none" spc="0" normalizeH="0" baseline="0" noProof="0">
                <a:ln>
                  <a:noFill/>
                </a:ln>
                <a:solidFill>
                  <a:srgbClr val="26B4E9"/>
                </a:solidFill>
                <a:effectLst/>
                <a:uLnTx/>
                <a:uFillTx/>
                <a:latin typeface="Optima" charset="0"/>
                <a:ea typeface="+mn-ea"/>
                <a:cs typeface="+mn-cs"/>
              </a:rPr>
              <a:t>S/4HANA </a:t>
            </a:r>
            <a:r>
              <a:rPr kumimoji="0" lang="en-US" sz="1400" b="0" i="1" u="none" strike="noStrike" kern="1200" cap="none" spc="0" normalizeH="0" baseline="0" noProof="0">
                <a:ln>
                  <a:noFill/>
                </a:ln>
                <a:solidFill>
                  <a:srgbClr val="10479B"/>
                </a:solidFill>
                <a:effectLst/>
                <a:uLnTx/>
                <a:uFillTx/>
                <a:latin typeface="Optima" pitchFamily="2" charset="0"/>
                <a:ea typeface="+mn-ea"/>
                <a:cs typeface="+mn-cs"/>
              </a:rPr>
              <a:t>on-premise and private cloud editions through SAP Cloud Foundry on </a:t>
            </a:r>
            <a:r>
              <a:rPr kumimoji="0" lang="en-US" sz="1400" b="0" i="1" u="none" strike="noStrike" kern="1200" cap="none" spc="0" normalizeH="0" baseline="0" noProof="0">
                <a:ln>
                  <a:noFill/>
                </a:ln>
                <a:solidFill>
                  <a:srgbClr val="26B4E9"/>
                </a:solidFill>
                <a:effectLst/>
                <a:uLnTx/>
                <a:uFillTx/>
                <a:latin typeface="Optima" charset="0"/>
                <a:ea typeface="+mn-ea"/>
                <a:cs typeface="+mn-cs"/>
              </a:rPr>
              <a:t>BTP </a:t>
            </a:r>
            <a:r>
              <a:rPr kumimoji="0" lang="en-US" sz="1400" b="0" i="1" u="none" strike="noStrike" kern="1200" cap="none" spc="0" normalizeH="0" baseline="0" noProof="0">
                <a:ln>
                  <a:noFill/>
                </a:ln>
                <a:solidFill>
                  <a:srgbClr val="10479B"/>
                </a:solidFill>
                <a:effectLst/>
                <a:uLnTx/>
                <a:uFillTx/>
                <a:latin typeface="Optima" pitchFamily="2" charset="0"/>
                <a:ea typeface="+mn-ea"/>
                <a:cs typeface="+mn-cs"/>
              </a:rPr>
              <a:t>(CPI middleware APIs). Open and Cloud connector Architecture with API endures future scalability and interoperability with SAP and non-SAP suites for </a:t>
            </a:r>
            <a:r>
              <a:rPr kumimoji="0" lang="en-US" sz="1400" b="0" i="1" u="none" strike="noStrike" kern="1200" cap="none" spc="0" normalizeH="0" baseline="0" noProof="0">
                <a:ln>
                  <a:noFill/>
                </a:ln>
                <a:solidFill>
                  <a:srgbClr val="26B4E9"/>
                </a:solidFill>
                <a:effectLst/>
                <a:uLnTx/>
                <a:uFillTx/>
                <a:latin typeface="Optima" charset="0"/>
                <a:ea typeface="+mn-ea"/>
                <a:cs typeface="+mn-cs"/>
              </a:rPr>
              <a:t>RISE &amp; GROW</a:t>
            </a:r>
            <a:r>
              <a:rPr kumimoji="0" lang="en-US" sz="1400" b="0" i="1" u="none" strike="noStrike" kern="1200" cap="none" spc="0" normalizeH="0" baseline="0" noProof="0">
                <a:ln>
                  <a:noFill/>
                </a:ln>
                <a:solidFill>
                  <a:srgbClr val="10479B"/>
                </a:solidFill>
                <a:effectLst/>
                <a:uLnTx/>
                <a:uFillTx/>
                <a:latin typeface="Optima" pitchFamily="2" charset="0"/>
                <a:ea typeface="+mn-ea"/>
                <a:cs typeface="+mn-cs"/>
              </a:rPr>
              <a:t> programs</a:t>
            </a:r>
          </a:p>
        </p:txBody>
      </p:sp>
    </p:spTree>
    <p:extLst>
      <p:ext uri="{BB962C8B-B14F-4D97-AF65-F5344CB8AC3E}">
        <p14:creationId xmlns:p14="http://schemas.microsoft.com/office/powerpoint/2010/main" val="957552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62A31-71D5-7147-C2C1-89CFE864437F}"/>
            </a:ext>
          </a:extLst>
        </p:cNvPr>
        <p:cNvGrpSpPr/>
        <p:nvPr/>
      </p:nvGrpSpPr>
      <p:grpSpPr>
        <a:xfrm>
          <a:off x="0" y="0"/>
          <a:ext cx="0" cy="0"/>
          <a:chOff x="0" y="0"/>
          <a:chExt cx="0" cy="0"/>
        </a:xfrm>
      </p:grpSpPr>
      <p:grpSp>
        <p:nvGrpSpPr>
          <p:cNvPr id="38" name="Gruppieren 37">
            <a:extLst>
              <a:ext uri="{FF2B5EF4-FFF2-40B4-BE49-F238E27FC236}">
                <a16:creationId xmlns:a16="http://schemas.microsoft.com/office/drawing/2014/main" id="{F1B3C46C-3F80-94AE-CDD7-9A568D8FF436}"/>
              </a:ext>
            </a:extLst>
          </p:cNvPr>
          <p:cNvGrpSpPr/>
          <p:nvPr/>
        </p:nvGrpSpPr>
        <p:grpSpPr bwMode="gray">
          <a:xfrm>
            <a:off x="-3592127" y="1098702"/>
            <a:ext cx="10951307" cy="3452087"/>
            <a:chOff x="-783530" y="2203304"/>
            <a:chExt cx="10953841" cy="3452881"/>
          </a:xfrm>
        </p:grpSpPr>
        <p:cxnSp>
          <p:nvCxnSpPr>
            <p:cNvPr id="10" name="Connecteur droit 49">
              <a:extLst>
                <a:ext uri="{FF2B5EF4-FFF2-40B4-BE49-F238E27FC236}">
                  <a16:creationId xmlns:a16="http://schemas.microsoft.com/office/drawing/2014/main" id="{D7CF08C8-647A-FB41-EDB8-67BBB2B4CE7E}"/>
                </a:ext>
              </a:extLst>
            </p:cNvPr>
            <p:cNvCxnSpPr/>
            <p:nvPr/>
          </p:nvCxnSpPr>
          <p:spPr bwMode="gray">
            <a:xfrm flipH="1">
              <a:off x="5630259" y="2485464"/>
              <a:ext cx="4540052" cy="0"/>
            </a:xfrm>
            <a:prstGeom prst="line">
              <a:avLst/>
            </a:prstGeom>
            <a:ln w="6350">
              <a:noFill/>
              <a:prstDash val="solid"/>
            </a:ln>
          </p:spPr>
          <p:style>
            <a:lnRef idx="1">
              <a:schemeClr val="accent1"/>
            </a:lnRef>
            <a:fillRef idx="0">
              <a:schemeClr val="accent1"/>
            </a:fillRef>
            <a:effectRef idx="0">
              <a:schemeClr val="accent1"/>
            </a:effectRef>
            <a:fontRef idx="minor">
              <a:schemeClr val="tx1"/>
            </a:fontRef>
          </p:style>
        </p:cxnSp>
        <p:cxnSp>
          <p:nvCxnSpPr>
            <p:cNvPr id="15" name="Connecteur droit 61">
              <a:extLst>
                <a:ext uri="{FF2B5EF4-FFF2-40B4-BE49-F238E27FC236}">
                  <a16:creationId xmlns:a16="http://schemas.microsoft.com/office/drawing/2014/main" id="{17C0074C-CC7B-CB50-5EEE-0C28A7FCC2CE}"/>
                </a:ext>
              </a:extLst>
            </p:cNvPr>
            <p:cNvCxnSpPr/>
            <p:nvPr/>
          </p:nvCxnSpPr>
          <p:spPr bwMode="gray">
            <a:xfrm flipH="1">
              <a:off x="6165591" y="4543641"/>
              <a:ext cx="4004719" cy="0"/>
            </a:xfrm>
            <a:prstGeom prst="line">
              <a:avLst/>
            </a:prstGeom>
            <a:ln w="6350">
              <a:noFill/>
              <a:prstDash val="solid"/>
            </a:ln>
          </p:spPr>
          <p:style>
            <a:lnRef idx="1">
              <a:schemeClr val="accent1"/>
            </a:lnRef>
            <a:fillRef idx="0">
              <a:schemeClr val="accent1"/>
            </a:fillRef>
            <a:effectRef idx="0">
              <a:schemeClr val="accent1"/>
            </a:effectRef>
            <a:fontRef idx="minor">
              <a:schemeClr val="tx1"/>
            </a:fontRef>
          </p:style>
        </p:cxnSp>
        <p:cxnSp>
          <p:nvCxnSpPr>
            <p:cNvPr id="20" name="Connecteur droit 15">
              <a:extLst>
                <a:ext uri="{FF2B5EF4-FFF2-40B4-BE49-F238E27FC236}">
                  <a16:creationId xmlns:a16="http://schemas.microsoft.com/office/drawing/2014/main" id="{A0A99917-11DB-0100-C757-5032E50BB242}"/>
                </a:ext>
              </a:extLst>
            </p:cNvPr>
            <p:cNvCxnSpPr/>
            <p:nvPr/>
          </p:nvCxnSpPr>
          <p:spPr bwMode="gray">
            <a:xfrm flipH="1">
              <a:off x="-783530" y="2520560"/>
              <a:ext cx="4480243" cy="0"/>
            </a:xfrm>
            <a:prstGeom prst="line">
              <a:avLst/>
            </a:prstGeom>
            <a:ln w="6350">
              <a:noFill/>
              <a:prstDash val="solid"/>
            </a:ln>
          </p:spPr>
          <p:style>
            <a:lnRef idx="1">
              <a:schemeClr val="accent1"/>
            </a:lnRef>
            <a:fillRef idx="0">
              <a:schemeClr val="accent1"/>
            </a:fillRef>
            <a:effectRef idx="0">
              <a:schemeClr val="accent1"/>
            </a:effectRef>
            <a:fontRef idx="minor">
              <a:schemeClr val="tx1"/>
            </a:fontRef>
          </p:style>
        </p:cxnSp>
        <p:cxnSp>
          <p:nvCxnSpPr>
            <p:cNvPr id="25" name="Connecteur droit 40">
              <a:extLst>
                <a:ext uri="{FF2B5EF4-FFF2-40B4-BE49-F238E27FC236}">
                  <a16:creationId xmlns:a16="http://schemas.microsoft.com/office/drawing/2014/main" id="{519020E9-5EB8-8EB8-7D11-6B337D6115A8}"/>
                </a:ext>
              </a:extLst>
            </p:cNvPr>
            <p:cNvCxnSpPr/>
            <p:nvPr/>
          </p:nvCxnSpPr>
          <p:spPr bwMode="gray">
            <a:xfrm flipH="1">
              <a:off x="-783527" y="4595910"/>
              <a:ext cx="4052885" cy="0"/>
            </a:xfrm>
            <a:prstGeom prst="line">
              <a:avLst/>
            </a:prstGeom>
            <a:ln w="6350">
              <a:noFill/>
              <a:prstDash val="solid"/>
            </a:ln>
          </p:spPr>
          <p:style>
            <a:lnRef idx="1">
              <a:schemeClr val="accent1"/>
            </a:lnRef>
            <a:fillRef idx="0">
              <a:schemeClr val="accent1"/>
            </a:fillRef>
            <a:effectRef idx="0">
              <a:schemeClr val="accent1"/>
            </a:effectRef>
            <a:fontRef idx="minor">
              <a:schemeClr val="tx1"/>
            </a:fontRef>
          </p:style>
        </p:cxnSp>
        <p:grpSp>
          <p:nvGrpSpPr>
            <p:cNvPr id="26" name="Gruppieren 25">
              <a:extLst>
                <a:ext uri="{FF2B5EF4-FFF2-40B4-BE49-F238E27FC236}">
                  <a16:creationId xmlns:a16="http://schemas.microsoft.com/office/drawing/2014/main" id="{696E494F-5EC6-9E27-2F75-D70076C89A5E}"/>
                </a:ext>
              </a:extLst>
            </p:cNvPr>
            <p:cNvGrpSpPr/>
            <p:nvPr/>
          </p:nvGrpSpPr>
          <p:grpSpPr bwMode="gray">
            <a:xfrm>
              <a:off x="3067582" y="2203304"/>
              <a:ext cx="3268800" cy="3268929"/>
              <a:chOff x="3209927" y="2038338"/>
              <a:chExt cx="3486151" cy="3485241"/>
            </a:xfrm>
          </p:grpSpPr>
          <p:sp>
            <p:nvSpPr>
              <p:cNvPr id="27" name="Ellipse 5">
                <a:extLst>
                  <a:ext uri="{FF2B5EF4-FFF2-40B4-BE49-F238E27FC236}">
                    <a16:creationId xmlns:a16="http://schemas.microsoft.com/office/drawing/2014/main" id="{6741C112-71E3-8B9F-E064-C5E1104AFFBD}"/>
                  </a:ext>
                </a:extLst>
              </p:cNvPr>
              <p:cNvSpPr/>
              <p:nvPr/>
            </p:nvSpPr>
            <p:spPr bwMode="gray">
              <a:xfrm>
                <a:off x="3209927" y="2038338"/>
                <a:ext cx="3486151" cy="3485241"/>
              </a:xfrm>
              <a:custGeom>
                <a:avLst/>
                <a:gdLst/>
                <a:ahLst/>
                <a:cxnLst/>
                <a:rect l="l" t="t" r="r" b="b"/>
                <a:pathLst>
                  <a:path w="3486150" h="3485241">
                    <a:moveTo>
                      <a:pt x="2427828" y="2750838"/>
                    </a:moveTo>
                    <a:lnTo>
                      <a:pt x="2735447" y="3174240"/>
                    </a:lnTo>
                    <a:cubicBezTo>
                      <a:pt x="2454234" y="3370602"/>
                      <a:pt x="2112042" y="3485241"/>
                      <a:pt x="1743075" y="3485241"/>
                    </a:cubicBezTo>
                    <a:cubicBezTo>
                      <a:pt x="1382619" y="3485241"/>
                      <a:pt x="1047718" y="3375830"/>
                      <a:pt x="769811" y="3188345"/>
                    </a:cubicBezTo>
                    <a:lnTo>
                      <a:pt x="1078470" y="2763511"/>
                    </a:lnTo>
                    <a:cubicBezTo>
                      <a:pt x="1269293" y="2888891"/>
                      <a:pt x="1497720" y="2961366"/>
                      <a:pt x="1743075" y="2961366"/>
                    </a:cubicBezTo>
                    <a:cubicBezTo>
                      <a:pt x="1996960" y="2961366"/>
                      <a:pt x="2232720" y="2883764"/>
                      <a:pt x="2427828" y="2750838"/>
                    </a:cubicBezTo>
                    <a:close/>
                    <a:moveTo>
                      <a:pt x="1761075" y="0"/>
                    </a:moveTo>
                    <a:cubicBezTo>
                      <a:pt x="2715463" y="8842"/>
                      <a:pt x="3486150" y="785502"/>
                      <a:pt x="3486150" y="1742166"/>
                    </a:cubicBezTo>
                    <a:cubicBezTo>
                      <a:pt x="3486150" y="2322952"/>
                      <a:pt x="3202102" y="2837395"/>
                      <a:pt x="2764280" y="3152678"/>
                    </a:cubicBezTo>
                    <a:lnTo>
                      <a:pt x="2456661" y="2729277"/>
                    </a:lnTo>
                    <a:cubicBezTo>
                      <a:pt x="2763290" y="2508784"/>
                      <a:pt x="2962275" y="2148713"/>
                      <a:pt x="2962275" y="1742166"/>
                    </a:cubicBezTo>
                    <a:cubicBezTo>
                      <a:pt x="2962275" y="1621569"/>
                      <a:pt x="2944766" y="1505062"/>
                      <a:pt x="2911604" y="1395215"/>
                    </a:cubicBezTo>
                    <a:lnTo>
                      <a:pt x="3406400" y="1234446"/>
                    </a:lnTo>
                    <a:lnTo>
                      <a:pt x="3395275" y="1200208"/>
                    </a:lnTo>
                    <a:lnTo>
                      <a:pt x="2900535" y="1360959"/>
                    </a:lnTo>
                    <a:cubicBezTo>
                      <a:pt x="2743044" y="879619"/>
                      <a:pt x="2293345" y="530960"/>
                      <a:pt x="1761075" y="523875"/>
                    </a:cubicBezTo>
                    <a:close/>
                    <a:moveTo>
                      <a:pt x="1725075" y="0"/>
                    </a:moveTo>
                    <a:lnTo>
                      <a:pt x="1725075" y="523875"/>
                    </a:lnTo>
                    <a:cubicBezTo>
                      <a:pt x="1192806" y="530960"/>
                      <a:pt x="743108" y="879618"/>
                      <a:pt x="585616" y="1360957"/>
                    </a:cubicBezTo>
                    <a:lnTo>
                      <a:pt x="90875" y="1200205"/>
                    </a:lnTo>
                    <a:lnTo>
                      <a:pt x="79751" y="1234443"/>
                    </a:lnTo>
                    <a:lnTo>
                      <a:pt x="574547" y="1395212"/>
                    </a:lnTo>
                    <a:cubicBezTo>
                      <a:pt x="541385" y="1505061"/>
                      <a:pt x="523875" y="1621569"/>
                      <a:pt x="523875" y="1742166"/>
                    </a:cubicBezTo>
                    <a:cubicBezTo>
                      <a:pt x="523875" y="2157237"/>
                      <a:pt x="731292" y="2523862"/>
                      <a:pt x="1048510" y="2743501"/>
                    </a:cubicBezTo>
                    <a:lnTo>
                      <a:pt x="740891" y="3166902"/>
                    </a:lnTo>
                    <a:cubicBezTo>
                      <a:pt x="292449" y="2852486"/>
                      <a:pt x="0" y="2331479"/>
                      <a:pt x="0" y="1742166"/>
                    </a:cubicBezTo>
                    <a:cubicBezTo>
                      <a:pt x="0" y="785502"/>
                      <a:pt x="770688" y="8842"/>
                      <a:pt x="1725075" y="0"/>
                    </a:cubicBezTo>
                    <a:close/>
                  </a:path>
                </a:pathLst>
              </a:custGeom>
              <a:solidFill>
                <a:schemeClr val="bg1">
                  <a:lumMod val="65000"/>
                  <a:alpha val="25000"/>
                </a:schemeClr>
              </a:solidFill>
              <a:ln w="9525" cap="flat" cmpd="sng" algn="ctr">
                <a:solidFill>
                  <a:schemeClr val="accent1"/>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0B4A99"/>
                  </a:solidFill>
                  <a:effectLst/>
                  <a:uLnTx/>
                  <a:uFillTx/>
                  <a:latin typeface="Optima" panose="02000503060000020004"/>
                  <a:ea typeface="+mn-ea"/>
                  <a:cs typeface="Arial" panose="020B0604020202020204" pitchFamily="34" charset="0"/>
                </a:endParaRPr>
              </a:p>
            </p:txBody>
          </p:sp>
          <p:sp>
            <p:nvSpPr>
              <p:cNvPr id="28" name="Ellipse 5">
                <a:extLst>
                  <a:ext uri="{FF2B5EF4-FFF2-40B4-BE49-F238E27FC236}">
                    <a16:creationId xmlns:a16="http://schemas.microsoft.com/office/drawing/2014/main" id="{E4767BB5-0070-8500-F91E-D363497DE82B}"/>
                  </a:ext>
                </a:extLst>
              </p:cNvPr>
              <p:cNvSpPr/>
              <p:nvPr/>
            </p:nvSpPr>
            <p:spPr bwMode="gray">
              <a:xfrm>
                <a:off x="3781427" y="2609383"/>
                <a:ext cx="2343150" cy="2343150"/>
              </a:xfrm>
              <a:custGeom>
                <a:avLst/>
                <a:gdLst/>
                <a:ahLst/>
                <a:cxnLst/>
                <a:rect l="l" t="t" r="r" b="b"/>
                <a:pathLst>
                  <a:path w="2343150" h="2343150">
                    <a:moveTo>
                      <a:pt x="0" y="1171576"/>
                    </a:moveTo>
                    <a:lnTo>
                      <a:pt x="352113" y="1171576"/>
                    </a:lnTo>
                    <a:cubicBezTo>
                      <a:pt x="352113" y="1624152"/>
                      <a:pt x="718998" y="1991037"/>
                      <a:pt x="1171575" y="1991037"/>
                    </a:cubicBezTo>
                    <a:cubicBezTo>
                      <a:pt x="1624152" y="1991037"/>
                      <a:pt x="1991037" y="1624152"/>
                      <a:pt x="1991037" y="1171576"/>
                    </a:cubicBezTo>
                    <a:lnTo>
                      <a:pt x="2343150" y="1171576"/>
                    </a:lnTo>
                    <a:cubicBezTo>
                      <a:pt x="2343150" y="1818618"/>
                      <a:pt x="1818618" y="2343150"/>
                      <a:pt x="1171575" y="2343150"/>
                    </a:cubicBezTo>
                    <a:cubicBezTo>
                      <a:pt x="524532" y="2343150"/>
                      <a:pt x="0" y="1818618"/>
                      <a:pt x="0" y="1171576"/>
                    </a:cubicBezTo>
                    <a:close/>
                    <a:moveTo>
                      <a:pt x="1171575" y="0"/>
                    </a:moveTo>
                    <a:cubicBezTo>
                      <a:pt x="1806562" y="0"/>
                      <a:pt x="2323561" y="505167"/>
                      <a:pt x="2341332" y="1135576"/>
                    </a:cubicBezTo>
                    <a:lnTo>
                      <a:pt x="1989219" y="1135576"/>
                    </a:lnTo>
                    <a:cubicBezTo>
                      <a:pt x="1971395" y="699678"/>
                      <a:pt x="1612075" y="352113"/>
                      <a:pt x="1171575" y="352113"/>
                    </a:cubicBezTo>
                    <a:cubicBezTo>
                      <a:pt x="731076" y="352113"/>
                      <a:pt x="371756" y="699678"/>
                      <a:pt x="353931" y="1135576"/>
                    </a:cubicBezTo>
                    <a:lnTo>
                      <a:pt x="1818" y="1135576"/>
                    </a:lnTo>
                    <a:cubicBezTo>
                      <a:pt x="19589" y="505167"/>
                      <a:pt x="536588" y="0"/>
                      <a:pt x="1171575" y="0"/>
                    </a:cubicBezTo>
                    <a:close/>
                  </a:path>
                </a:pathLst>
              </a:custGeom>
              <a:solidFill>
                <a:schemeClr val="bg1">
                  <a:lumMod val="95000"/>
                </a:schemeClr>
              </a:solidFill>
              <a:ln w="9525" cap="flat" cmpd="sng" algn="ctr">
                <a:solidFill>
                  <a:schemeClr val="accent1"/>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0B4A99"/>
                  </a:solidFill>
                  <a:effectLst/>
                  <a:uLnTx/>
                  <a:uFillTx/>
                  <a:latin typeface="Optima" panose="02000503060000020004"/>
                  <a:ea typeface="+mn-ea"/>
                  <a:cs typeface="Arial" panose="020B0604020202020204" pitchFamily="34" charset="0"/>
                </a:endParaRPr>
              </a:p>
            </p:txBody>
          </p:sp>
          <p:sp>
            <p:nvSpPr>
              <p:cNvPr id="29" name="Ellipse 28">
                <a:extLst>
                  <a:ext uri="{FF2B5EF4-FFF2-40B4-BE49-F238E27FC236}">
                    <a16:creationId xmlns:a16="http://schemas.microsoft.com/office/drawing/2014/main" id="{AA3D441B-40B0-8045-F74E-6536C7514CF5}"/>
                  </a:ext>
                </a:extLst>
              </p:cNvPr>
              <p:cNvSpPr/>
              <p:nvPr/>
            </p:nvSpPr>
            <p:spPr bwMode="gray">
              <a:xfrm>
                <a:off x="4186239" y="3014195"/>
                <a:ext cx="1533527" cy="1533526"/>
              </a:xfrm>
              <a:prstGeom prst="ellipse">
                <a:avLst/>
              </a:prstGeom>
              <a:solidFill>
                <a:schemeClr val="accent3">
                  <a:lumMod val="20000"/>
                  <a:lumOff val="80000"/>
                </a:schemeClr>
              </a:solidFill>
              <a:ln w="9525" cap="flat" cmpd="sng" algn="ctr">
                <a:solidFill>
                  <a:schemeClr val="accent1"/>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400" b="1" i="0" u="none" strike="noStrike" kern="1200" cap="all" spc="0" normalizeH="0" baseline="0" noProof="0">
                    <a:ln>
                      <a:noFill/>
                    </a:ln>
                    <a:solidFill>
                      <a:srgbClr val="0B4A99"/>
                    </a:solidFill>
                    <a:effectLst/>
                    <a:uLnTx/>
                    <a:uFillTx/>
                    <a:latin typeface="Optima" panose="02000503060000020004"/>
                    <a:ea typeface="+mn-ea"/>
                    <a:cs typeface="Arial" panose="020B0604020202020204" pitchFamily="34" charset="0"/>
                  </a:rPr>
                  <a:t>DATA QUALITY </a:t>
                </a:r>
              </a:p>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400" b="1" i="0" u="none" strike="noStrike" kern="1200" cap="all" spc="0" normalizeH="0" baseline="0" noProof="0">
                    <a:ln>
                      <a:noFill/>
                    </a:ln>
                    <a:solidFill>
                      <a:srgbClr val="0B4A99"/>
                    </a:solidFill>
                    <a:effectLst/>
                    <a:uLnTx/>
                    <a:uFillTx/>
                    <a:latin typeface="Optima" panose="02000503060000020004"/>
                    <a:ea typeface="+mn-ea"/>
                    <a:cs typeface="Arial" panose="020B0604020202020204" pitchFamily="34" charset="0"/>
                  </a:rPr>
                  <a:t>GOVERNANCE</a:t>
                </a:r>
              </a:p>
            </p:txBody>
          </p:sp>
          <p:sp>
            <p:nvSpPr>
              <p:cNvPr id="30" name="Textfeld 29">
                <a:extLst>
                  <a:ext uri="{FF2B5EF4-FFF2-40B4-BE49-F238E27FC236}">
                    <a16:creationId xmlns:a16="http://schemas.microsoft.com/office/drawing/2014/main" id="{4F4F91FC-52B0-A8F2-9897-EDC51544534E}"/>
                  </a:ext>
                </a:extLst>
              </p:cNvPr>
              <p:cNvSpPr txBox="1"/>
              <p:nvPr/>
            </p:nvSpPr>
            <p:spPr bwMode="gray">
              <a:xfrm rot="16200000">
                <a:off x="3963001" y="2810708"/>
                <a:ext cx="1980000" cy="1980001"/>
              </a:xfrm>
              <a:prstGeom prst="rect">
                <a:avLst/>
              </a:prstGeom>
              <a:ln>
                <a:noFill/>
              </a:ln>
            </p:spPr>
            <p:txBody>
              <a:bodyPr spcFirstLastPara="1" vert="horz" wrap="none" lIns="0" tIns="0" rIns="0" bIns="0" numCol="1" rtlCol="0">
                <a:prstTxWarp prst="textCircle">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rPr>
                  <a:t>  SIMPLE – AGILE – SWIFT</a:t>
                </a:r>
              </a:p>
            </p:txBody>
          </p:sp>
          <p:sp>
            <p:nvSpPr>
              <p:cNvPr id="31" name="Textfeld 30">
                <a:extLst>
                  <a:ext uri="{FF2B5EF4-FFF2-40B4-BE49-F238E27FC236}">
                    <a16:creationId xmlns:a16="http://schemas.microsoft.com/office/drawing/2014/main" id="{6C758468-3ACF-E773-9479-0D45FC02050C}"/>
                  </a:ext>
                </a:extLst>
              </p:cNvPr>
              <p:cNvSpPr txBox="1"/>
              <p:nvPr/>
            </p:nvSpPr>
            <p:spPr bwMode="gray">
              <a:xfrm rot="14309091">
                <a:off x="3426953" y="2387229"/>
                <a:ext cx="2871090" cy="2871092"/>
              </a:xfrm>
              <a:prstGeom prst="rect">
                <a:avLst/>
              </a:prstGeom>
              <a:ln>
                <a:noFill/>
              </a:ln>
            </p:spPr>
            <p:txBody>
              <a:bodyPr spcFirstLastPara="1" vert="horz" wrap="none" lIns="0" tIns="0" rIns="0" bIns="0" numCol="1" rtlCol="0">
                <a:prstTxWarp prst="textCircle">
                  <a:avLst>
                    <a:gd name="adj" fmla="val 11067927"/>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AI Agents</a:t>
                </a:r>
                <a:endParaRPr kumimoji="0" lang="en-US" sz="1200" b="0" i="0" u="none" strike="noStrike" kern="1200" cap="none" spc="0" normalizeH="0" baseline="0" noProof="1">
                  <a:ln>
                    <a:noFill/>
                  </a:ln>
                  <a:solidFill>
                    <a:srgbClr val="26B4E9"/>
                  </a:solidFill>
                  <a:effectLst/>
                  <a:uLnTx/>
                  <a:uFillTx/>
                  <a:latin typeface="Optima" panose="02000503060000020004"/>
                  <a:ea typeface="+mn-ea"/>
                  <a:cs typeface="Arial" panose="020B0604020202020204" pitchFamily="34" charset="0"/>
                </a:endParaRPr>
              </a:p>
            </p:txBody>
          </p:sp>
          <p:sp>
            <p:nvSpPr>
              <p:cNvPr id="32" name="Textfeld 31">
                <a:extLst>
                  <a:ext uri="{FF2B5EF4-FFF2-40B4-BE49-F238E27FC236}">
                    <a16:creationId xmlns:a16="http://schemas.microsoft.com/office/drawing/2014/main" id="{35F3ECBA-F528-30B0-DEED-14141F440DFE}"/>
                  </a:ext>
                </a:extLst>
              </p:cNvPr>
              <p:cNvSpPr txBox="1"/>
              <p:nvPr/>
            </p:nvSpPr>
            <p:spPr bwMode="gray">
              <a:xfrm rot="18400706">
                <a:off x="3517457" y="2345413"/>
                <a:ext cx="2871090" cy="2871091"/>
              </a:xfrm>
              <a:prstGeom prst="rect">
                <a:avLst/>
              </a:prstGeom>
              <a:ln>
                <a:noFill/>
              </a:ln>
            </p:spPr>
            <p:txBody>
              <a:bodyPr spcFirstLastPara="1" vert="horz" wrap="none" lIns="0" tIns="0" rIns="0" bIns="0" numCol="1" rtlCol="0">
                <a:prstTxWarp prst="textCircle">
                  <a:avLst>
                    <a:gd name="adj" fmla="val 11067927"/>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rPr>
                  <a:t>Predefined Rules &amp; </a:t>
                </a:r>
              </a:p>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rPr>
                  <a:t>Processes</a:t>
                </a:r>
              </a:p>
            </p:txBody>
          </p:sp>
          <p:sp>
            <p:nvSpPr>
              <p:cNvPr id="33" name="Textfeld 32">
                <a:extLst>
                  <a:ext uri="{FF2B5EF4-FFF2-40B4-BE49-F238E27FC236}">
                    <a16:creationId xmlns:a16="http://schemas.microsoft.com/office/drawing/2014/main" id="{A21DC127-3182-C6DD-2951-D402B6E4FB27}"/>
                  </a:ext>
                </a:extLst>
              </p:cNvPr>
              <p:cNvSpPr txBox="1"/>
              <p:nvPr/>
            </p:nvSpPr>
            <p:spPr bwMode="gray">
              <a:xfrm rot="17115616">
                <a:off x="3517457" y="2345413"/>
                <a:ext cx="2871090" cy="2871091"/>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rPr>
                  <a:t>SAP Certified </a:t>
                </a:r>
              </a:p>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rPr>
                  <a:t>S4 &amp; RISE Integration</a:t>
                </a:r>
              </a:p>
            </p:txBody>
          </p:sp>
          <p:sp>
            <p:nvSpPr>
              <p:cNvPr id="34" name="Textfeld 33">
                <a:extLst>
                  <a:ext uri="{FF2B5EF4-FFF2-40B4-BE49-F238E27FC236}">
                    <a16:creationId xmlns:a16="http://schemas.microsoft.com/office/drawing/2014/main" id="{2D9A7D77-F151-D6B3-6009-8EE13CE36E4B}"/>
                  </a:ext>
                </a:extLst>
              </p:cNvPr>
              <p:cNvSpPr txBox="1"/>
              <p:nvPr/>
            </p:nvSpPr>
            <p:spPr bwMode="gray">
              <a:xfrm>
                <a:off x="3448162" y="2356511"/>
                <a:ext cx="2871092" cy="2871090"/>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mn-ea"/>
                    <a:cs typeface="+mn-cs"/>
                  </a:rPr>
                  <a:t> </a:t>
                </a:r>
                <a:r>
                  <a:rPr kumimoji="0" lang="en-US" sz="12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SAP Store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Cloud Ready</a:t>
                </a:r>
              </a:p>
            </p:txBody>
          </p:sp>
          <p:sp>
            <p:nvSpPr>
              <p:cNvPr id="35" name="Textfeld 34">
                <a:extLst>
                  <a:ext uri="{FF2B5EF4-FFF2-40B4-BE49-F238E27FC236}">
                    <a16:creationId xmlns:a16="http://schemas.microsoft.com/office/drawing/2014/main" id="{E0AF2C5C-77EF-1463-122C-19CF044AB626}"/>
                  </a:ext>
                </a:extLst>
              </p:cNvPr>
              <p:cNvSpPr txBox="1"/>
              <p:nvPr/>
            </p:nvSpPr>
            <p:spPr bwMode="gray">
              <a:xfrm rot="4250875">
                <a:off x="3517456" y="2345413"/>
                <a:ext cx="2871090" cy="2871091"/>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mn-ea"/>
                    <a:cs typeface="+mn-cs"/>
                  </a:rPr>
                  <a:t> </a:t>
                </a:r>
                <a:r>
                  <a:rPr kumimoji="0" lang="en-US" sz="12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Multi-Domain &amp; </a:t>
                </a:r>
              </a:p>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Multi-Lingual</a:t>
                </a:r>
                <a:endPar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p:txBody>
          </p:sp>
          <p:sp>
            <p:nvSpPr>
              <p:cNvPr id="36" name="Textfeld 35">
                <a:extLst>
                  <a:ext uri="{FF2B5EF4-FFF2-40B4-BE49-F238E27FC236}">
                    <a16:creationId xmlns:a16="http://schemas.microsoft.com/office/drawing/2014/main" id="{30062981-2F91-C9B3-075F-A4416B13E7AC}"/>
                  </a:ext>
                </a:extLst>
              </p:cNvPr>
              <p:cNvSpPr txBox="1"/>
              <p:nvPr/>
            </p:nvSpPr>
            <p:spPr bwMode="gray">
              <a:xfrm>
                <a:off x="3963000" y="2790958"/>
                <a:ext cx="1980001" cy="1980000"/>
              </a:xfrm>
              <a:prstGeom prst="rect">
                <a:avLst/>
              </a:prstGeom>
              <a:ln>
                <a:noFill/>
              </a:ln>
            </p:spPr>
            <p:txBody>
              <a:bodyPr spcFirstLastPara="1" vert="horz" wrap="none" lIns="0" tIns="0" rIns="0" bIns="0" numCol="1" rtlCol="0">
                <a:prstTxWarp prst="textArchDown">
                  <a:avLst>
                    <a:gd name="adj" fmla="val 16301368"/>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rPr>
                  <a:t>ISO Content + Industry-Proven Practices</a:t>
                </a:r>
                <a:endParaRPr kumimoji="0" lang="en-US" sz="1200" b="0" i="0" u="none" strike="noStrike" kern="1200" cap="none" spc="0" normalizeH="0" baseline="0" noProof="1">
                  <a:ln>
                    <a:noFill/>
                  </a:ln>
                  <a:solidFill>
                    <a:srgbClr val="0B4A99"/>
                  </a:solidFill>
                  <a:effectLst/>
                  <a:uLnTx/>
                  <a:uFillTx/>
                  <a:latin typeface="Optima" panose="02000503060000020004"/>
                  <a:ea typeface="+mn-ea"/>
                  <a:cs typeface="Arial" panose="020B0604020202020204" pitchFamily="34" charset="0"/>
                </a:endParaRPr>
              </a:p>
            </p:txBody>
          </p:sp>
        </p:grpSp>
        <p:cxnSp>
          <p:nvCxnSpPr>
            <p:cNvPr id="37" name="Connecteur droit 41">
              <a:extLst>
                <a:ext uri="{FF2B5EF4-FFF2-40B4-BE49-F238E27FC236}">
                  <a16:creationId xmlns:a16="http://schemas.microsoft.com/office/drawing/2014/main" id="{579A6F6E-9F2A-2123-BD50-B9EE36BC4350}"/>
                </a:ext>
              </a:extLst>
            </p:cNvPr>
            <p:cNvCxnSpPr/>
            <p:nvPr/>
          </p:nvCxnSpPr>
          <p:spPr bwMode="gray">
            <a:xfrm flipH="1">
              <a:off x="4701982" y="5468562"/>
              <a:ext cx="0" cy="187623"/>
            </a:xfrm>
            <a:prstGeom prst="line">
              <a:avLst/>
            </a:prstGeom>
            <a:ln w="6350">
              <a:noFill/>
              <a:prstDash val="solid"/>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54278FA2-9263-1043-FCF6-72F1CF2C9693}"/>
              </a:ext>
            </a:extLst>
          </p:cNvPr>
          <p:cNvSpPr>
            <a:spLocks noGrp="1"/>
          </p:cNvSpPr>
          <p:nvPr>
            <p:ph type="title"/>
          </p:nvPr>
        </p:nvSpPr>
        <p:spPr>
          <a:xfrm>
            <a:off x="619833" y="140015"/>
            <a:ext cx="10897283"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sz="2800" b="1" err="1">
                <a:solidFill>
                  <a:srgbClr val="10479B"/>
                </a:solidFill>
                <a:latin typeface="Optima"/>
              </a:rPr>
              <a:t>PiLog’s</a:t>
            </a:r>
            <a:r>
              <a:rPr lang="en-US" sz="2800" b="1">
                <a:solidFill>
                  <a:srgbClr val="10479B"/>
                </a:solidFill>
                <a:latin typeface="Optima"/>
              </a:rPr>
              <a:t> Data Governance Solution</a:t>
            </a:r>
            <a:br>
              <a:rPr lang="en-US" sz="2800" b="1">
                <a:solidFill>
                  <a:srgbClr val="10479B"/>
                </a:solidFill>
                <a:latin typeface="Optima"/>
              </a:rPr>
            </a:br>
            <a:r>
              <a:rPr lang="en-US" sz="2000" b="1">
                <a:solidFill>
                  <a:srgbClr val="26B4E9"/>
                </a:solidFill>
                <a:latin typeface="Optima"/>
              </a:rPr>
              <a:t>Comprehensive data quality &amp; governance solution powered by AI</a:t>
            </a:r>
            <a:endParaRPr lang="en-US" sz="2400" b="1">
              <a:solidFill>
                <a:srgbClr val="0B4A99"/>
              </a:solidFill>
              <a:cs typeface="Arial" panose="020B0604020202020204" pitchFamily="34" charset="0"/>
            </a:endParaRPr>
          </a:p>
        </p:txBody>
      </p:sp>
      <p:grpSp>
        <p:nvGrpSpPr>
          <p:cNvPr id="81" name="Group 80">
            <a:extLst>
              <a:ext uri="{FF2B5EF4-FFF2-40B4-BE49-F238E27FC236}">
                <a16:creationId xmlns:a16="http://schemas.microsoft.com/office/drawing/2014/main" id="{C8F6E523-3C7D-1AA5-B314-22694CC85F26}"/>
              </a:ext>
            </a:extLst>
          </p:cNvPr>
          <p:cNvGrpSpPr/>
          <p:nvPr/>
        </p:nvGrpSpPr>
        <p:grpSpPr>
          <a:xfrm>
            <a:off x="619833" y="4369588"/>
            <a:ext cx="2183749" cy="1960394"/>
            <a:chOff x="508135" y="4202835"/>
            <a:chExt cx="2341790" cy="2106918"/>
          </a:xfrm>
        </p:grpSpPr>
        <p:pic>
          <p:nvPicPr>
            <p:cNvPr id="39" name="Picture 38" descr="Arrow&#10;&#10;Description automatically generated">
              <a:extLst>
                <a:ext uri="{FF2B5EF4-FFF2-40B4-BE49-F238E27FC236}">
                  <a16:creationId xmlns:a16="http://schemas.microsoft.com/office/drawing/2014/main" id="{FA3256FD-E40D-0792-9EE4-B80EBECF5652}"/>
                </a:ext>
              </a:extLst>
            </p:cNvPr>
            <p:cNvPicPr>
              <a:picLocks noChangeAspect="1"/>
            </p:cNvPicPr>
            <p:nvPr/>
          </p:nvPicPr>
          <p:blipFill>
            <a:blip r:embed="rId3"/>
            <a:stretch>
              <a:fillRect/>
            </a:stretch>
          </p:blipFill>
          <p:spPr>
            <a:xfrm flipH="1">
              <a:off x="508135" y="4342127"/>
              <a:ext cx="955736" cy="955736"/>
            </a:xfrm>
            <a:prstGeom prst="rect">
              <a:avLst/>
            </a:prstGeom>
          </p:spPr>
        </p:pic>
        <p:pic>
          <p:nvPicPr>
            <p:cNvPr id="41" name="Picture 40" descr="A close up of a logo&#10;&#10;Description automatically generated">
              <a:extLst>
                <a:ext uri="{FF2B5EF4-FFF2-40B4-BE49-F238E27FC236}">
                  <a16:creationId xmlns:a16="http://schemas.microsoft.com/office/drawing/2014/main" id="{E672BC97-D42C-53B2-2BF9-8277EB594C18}"/>
                </a:ext>
              </a:extLst>
            </p:cNvPr>
            <p:cNvPicPr>
              <a:picLocks noChangeAspect="1"/>
            </p:cNvPicPr>
            <p:nvPr/>
          </p:nvPicPr>
          <p:blipFill>
            <a:blip r:embed="rId4"/>
            <a:stretch>
              <a:fillRect/>
            </a:stretch>
          </p:blipFill>
          <p:spPr>
            <a:xfrm flipH="1">
              <a:off x="1472785" y="4202835"/>
              <a:ext cx="1377140" cy="1377139"/>
            </a:xfrm>
            <a:prstGeom prst="rect">
              <a:avLst/>
            </a:prstGeom>
          </p:spPr>
        </p:pic>
        <p:pic>
          <p:nvPicPr>
            <p:cNvPr id="42" name="Picture 41" descr="Logo&#10;&#10;Description automatically generated">
              <a:extLst>
                <a:ext uri="{FF2B5EF4-FFF2-40B4-BE49-F238E27FC236}">
                  <a16:creationId xmlns:a16="http://schemas.microsoft.com/office/drawing/2014/main" id="{4800A140-70DF-EA96-C9B4-36207852E0DC}"/>
                </a:ext>
              </a:extLst>
            </p:cNvPr>
            <p:cNvPicPr>
              <a:picLocks noChangeAspect="1"/>
            </p:cNvPicPr>
            <p:nvPr/>
          </p:nvPicPr>
          <p:blipFill>
            <a:blip r:embed="rId5"/>
            <a:stretch>
              <a:fillRect/>
            </a:stretch>
          </p:blipFill>
          <p:spPr>
            <a:xfrm flipH="1">
              <a:off x="1638237" y="5160486"/>
              <a:ext cx="1149267" cy="1149267"/>
            </a:xfrm>
            <a:prstGeom prst="rect">
              <a:avLst/>
            </a:prstGeom>
          </p:spPr>
        </p:pic>
        <p:pic>
          <p:nvPicPr>
            <p:cNvPr id="43" name="Picture 42" descr="A picture containing clock&#10;&#10;Description automatically generated">
              <a:extLst>
                <a:ext uri="{FF2B5EF4-FFF2-40B4-BE49-F238E27FC236}">
                  <a16:creationId xmlns:a16="http://schemas.microsoft.com/office/drawing/2014/main" id="{8A6512C7-8E8D-053E-C747-BB85AA576C55}"/>
                </a:ext>
              </a:extLst>
            </p:cNvPr>
            <p:cNvPicPr>
              <a:picLocks noChangeAspect="1"/>
            </p:cNvPicPr>
            <p:nvPr/>
          </p:nvPicPr>
          <p:blipFill>
            <a:blip r:embed="rId6"/>
            <a:stretch>
              <a:fillRect/>
            </a:stretch>
          </p:blipFill>
          <p:spPr>
            <a:xfrm flipH="1">
              <a:off x="613734" y="5372923"/>
              <a:ext cx="854940" cy="854940"/>
            </a:xfrm>
            <a:prstGeom prst="rect">
              <a:avLst/>
            </a:prstGeom>
          </p:spPr>
        </p:pic>
      </p:grpSp>
      <p:sp>
        <p:nvSpPr>
          <p:cNvPr id="66" name="Date Placeholder 3">
            <a:extLst>
              <a:ext uri="{FF2B5EF4-FFF2-40B4-BE49-F238E27FC236}">
                <a16:creationId xmlns:a16="http://schemas.microsoft.com/office/drawing/2014/main" id="{CB4DF3A2-F67A-E1A9-F759-F24B480B1014}"/>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67" name="Slide Number Placeholder 5">
            <a:extLst>
              <a:ext uri="{FF2B5EF4-FFF2-40B4-BE49-F238E27FC236}">
                <a16:creationId xmlns:a16="http://schemas.microsoft.com/office/drawing/2014/main" id="{09E28282-509E-6F67-C7D2-7E0E9A1875A8}"/>
              </a:ext>
            </a:extLst>
          </p:cNvPr>
          <p:cNvSpPr txBox="1">
            <a:spLocks/>
          </p:cNvSpPr>
          <p:nvPr/>
        </p:nvSpPr>
        <p:spPr>
          <a:xfrm>
            <a:off x="925449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68" name="Footer Placeholder 4">
            <a:extLst>
              <a:ext uri="{FF2B5EF4-FFF2-40B4-BE49-F238E27FC236}">
                <a16:creationId xmlns:a16="http://schemas.microsoft.com/office/drawing/2014/main" id="{B7858DEF-2518-E0BC-384D-91FEC744750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200" b="1" i="0" u="none" strike="noStrike" kern="1200" cap="none" spc="0" normalizeH="0" baseline="0" noProof="0">
                <a:ln>
                  <a:noFill/>
                </a:ln>
                <a:solidFill>
                  <a:srgbClr val="2D63AF"/>
                </a:solidFill>
                <a:effectLst/>
                <a:uLnTx/>
                <a:uFillTx/>
                <a:latin typeface="Optima" charset="0"/>
                <a:ea typeface="+mn-ea"/>
                <a:cs typeface="Arial" panose="020B0604020202020204"/>
              </a:rPr>
              <a:t>www.piloggroup.com</a:t>
            </a:r>
          </a:p>
        </p:txBody>
      </p:sp>
      <p:sp>
        <p:nvSpPr>
          <p:cNvPr id="69" name="Footer Placeholder 4">
            <a:extLst>
              <a:ext uri="{FF2B5EF4-FFF2-40B4-BE49-F238E27FC236}">
                <a16:creationId xmlns:a16="http://schemas.microsoft.com/office/drawing/2014/main" id="{022EB2ED-1902-2F5B-10D7-B3CE7E9FE7E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pSp>
        <p:nvGrpSpPr>
          <p:cNvPr id="88" name="Group 87">
            <a:extLst>
              <a:ext uri="{FF2B5EF4-FFF2-40B4-BE49-F238E27FC236}">
                <a16:creationId xmlns:a16="http://schemas.microsoft.com/office/drawing/2014/main" id="{92A1F5BA-4436-D187-2EF4-43A3566BD513}"/>
              </a:ext>
            </a:extLst>
          </p:cNvPr>
          <p:cNvGrpSpPr/>
          <p:nvPr/>
        </p:nvGrpSpPr>
        <p:grpSpPr>
          <a:xfrm>
            <a:off x="4362729" y="902014"/>
            <a:ext cx="6737652" cy="2720881"/>
            <a:chOff x="4362729" y="902014"/>
            <a:chExt cx="6737652" cy="2720881"/>
          </a:xfrm>
        </p:grpSpPr>
        <p:sp>
          <p:nvSpPr>
            <p:cNvPr id="7" name="Flowchart: Alternate Process 43">
              <a:extLst>
                <a:ext uri="{FF2B5EF4-FFF2-40B4-BE49-F238E27FC236}">
                  <a16:creationId xmlns:a16="http://schemas.microsoft.com/office/drawing/2014/main" id="{D5F36691-B3E5-DE4B-E43E-C53D543CF889}"/>
                </a:ext>
              </a:extLst>
            </p:cNvPr>
            <p:cNvSpPr/>
            <p:nvPr/>
          </p:nvSpPr>
          <p:spPr>
            <a:xfrm>
              <a:off x="5388882" y="1178185"/>
              <a:ext cx="5405510" cy="2423891"/>
            </a:xfrm>
            <a:prstGeom prst="flowChartAlternate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w="0"/>
                <a:solidFill>
                  <a:prstClr val="black"/>
                </a:solidFill>
                <a:effectLst>
                  <a:outerShdw blurRad="38100" dist="19050" dir="2700000" algn="tl" rotWithShape="0">
                    <a:srgbClr val="000000">
                      <a:alpha val="40000"/>
                    </a:srgbClr>
                  </a:outerShdw>
                </a:effectLst>
                <a:uLnTx/>
                <a:uFillTx/>
                <a:latin typeface="Optima" charset="0"/>
                <a:ea typeface="Optima" charset="0"/>
                <a:cs typeface="Optima" charset="0"/>
              </a:endParaRPr>
            </a:p>
          </p:txBody>
        </p:sp>
        <p:grpSp>
          <p:nvGrpSpPr>
            <p:cNvPr id="24" name="Group 23">
              <a:extLst>
                <a:ext uri="{FF2B5EF4-FFF2-40B4-BE49-F238E27FC236}">
                  <a16:creationId xmlns:a16="http://schemas.microsoft.com/office/drawing/2014/main" id="{41BAE368-2760-84A3-3E58-17DD8EC9903D}"/>
                </a:ext>
              </a:extLst>
            </p:cNvPr>
            <p:cNvGrpSpPr/>
            <p:nvPr/>
          </p:nvGrpSpPr>
          <p:grpSpPr>
            <a:xfrm>
              <a:off x="5441738" y="1380965"/>
              <a:ext cx="5108316" cy="2024700"/>
              <a:chOff x="1979764" y="1077596"/>
              <a:chExt cx="5367217" cy="2156950"/>
            </a:xfrm>
          </p:grpSpPr>
          <p:pic>
            <p:nvPicPr>
              <p:cNvPr id="58" name="Picture 57">
                <a:extLst>
                  <a:ext uri="{FF2B5EF4-FFF2-40B4-BE49-F238E27FC236}">
                    <a16:creationId xmlns:a16="http://schemas.microsoft.com/office/drawing/2014/main" id="{380B781D-FA4E-9968-BF32-AF84ACB6F5D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2123727" y="1077596"/>
                <a:ext cx="546509" cy="498569"/>
              </a:xfrm>
              <a:prstGeom prst="rect">
                <a:avLst/>
              </a:prstGeom>
            </p:spPr>
          </p:pic>
          <p:pic>
            <p:nvPicPr>
              <p:cNvPr id="59" name="Picture 58">
                <a:extLst>
                  <a:ext uri="{FF2B5EF4-FFF2-40B4-BE49-F238E27FC236}">
                    <a16:creationId xmlns:a16="http://schemas.microsoft.com/office/drawing/2014/main" id="{99E668D1-CB98-6D9D-2B29-D93FBA5424FE}"/>
                  </a:ext>
                </a:extLst>
              </p:cNvPr>
              <p:cNvPicPr>
                <a:picLocks noChangeAspect="1"/>
              </p:cNvPicPr>
              <p:nvPr/>
            </p:nvPicPr>
            <p:blipFill>
              <a:blip r:embed="rId7">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2123727" y="1723828"/>
                <a:ext cx="546509" cy="498569"/>
              </a:xfrm>
              <a:prstGeom prst="rect">
                <a:avLst/>
              </a:prstGeom>
            </p:spPr>
          </p:pic>
          <p:pic>
            <p:nvPicPr>
              <p:cNvPr id="60" name="Picture 59">
                <a:extLst>
                  <a:ext uri="{FF2B5EF4-FFF2-40B4-BE49-F238E27FC236}">
                    <a16:creationId xmlns:a16="http://schemas.microsoft.com/office/drawing/2014/main" id="{76DD9DC4-8A48-E2B4-17A9-7FBAD40597B1}"/>
                  </a:ext>
                </a:extLst>
              </p:cNvPr>
              <p:cNvPicPr>
                <a:picLocks noChangeAspect="1"/>
              </p:cNvPicPr>
              <p:nvPr/>
            </p:nvPicPr>
            <p:blipFill>
              <a:blip r:embed="rId7">
                <a:extLst>
                  <a:ext uri="{BEBA8EAE-BF5A-486C-A8C5-ECC9F3942E4B}">
                    <a14:imgProps xmlns:a14="http://schemas.microsoft.com/office/drawing/2010/main">
                      <a14:imgLayer r:embed="rId10">
                        <a14:imgEffect>
                          <a14:brightnessContrast contrast="20000"/>
                        </a14:imgEffect>
                      </a14:imgLayer>
                    </a14:imgProps>
                  </a:ext>
                </a:extLst>
              </a:blip>
              <a:stretch>
                <a:fillRect/>
              </a:stretch>
            </p:blipFill>
            <p:spPr>
              <a:xfrm>
                <a:off x="2123727" y="2373739"/>
                <a:ext cx="546509" cy="498569"/>
              </a:xfrm>
              <a:prstGeom prst="rect">
                <a:avLst/>
              </a:prstGeom>
            </p:spPr>
          </p:pic>
          <p:cxnSp>
            <p:nvCxnSpPr>
              <p:cNvPr id="62" name="Straight Arrow Connector 61">
                <a:extLst>
                  <a:ext uri="{FF2B5EF4-FFF2-40B4-BE49-F238E27FC236}">
                    <a16:creationId xmlns:a16="http://schemas.microsoft.com/office/drawing/2014/main" id="{F20EF3D6-F145-26BC-12FD-DD66753589DF}"/>
                  </a:ext>
                </a:extLst>
              </p:cNvPr>
              <p:cNvCxnSpPr/>
              <p:nvPr/>
            </p:nvCxnSpPr>
            <p:spPr bwMode="auto">
              <a:xfrm>
                <a:off x="2699792" y="1348409"/>
                <a:ext cx="864000" cy="0"/>
              </a:xfrm>
              <a:prstGeom prst="straightConnector1">
                <a:avLst/>
              </a:prstGeom>
              <a:ln w="19050">
                <a:solidFill>
                  <a:schemeClr val="accent5">
                    <a:lumMod val="75000"/>
                  </a:schemeClr>
                </a:solidFill>
                <a:headEnd type="triangle" w="med" len="med"/>
                <a:tailEnd type="triangle"/>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3998554-07D3-DC99-07B1-F2DFDD1DF28D}"/>
                  </a:ext>
                </a:extLst>
              </p:cNvPr>
              <p:cNvCxnSpPr/>
              <p:nvPr/>
            </p:nvCxnSpPr>
            <p:spPr bwMode="auto">
              <a:xfrm>
                <a:off x="2699792" y="1996481"/>
                <a:ext cx="864000" cy="0"/>
              </a:xfrm>
              <a:prstGeom prst="straightConnector1">
                <a:avLst/>
              </a:prstGeom>
              <a:ln w="19050">
                <a:solidFill>
                  <a:schemeClr val="accent5">
                    <a:lumMod val="75000"/>
                  </a:schemeClr>
                </a:solidFill>
                <a:headEnd type="triangle" w="med" len="med"/>
                <a:tailEnd type="triangle"/>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B89F458-D627-016E-CB2F-D395225A8059}"/>
                  </a:ext>
                </a:extLst>
              </p:cNvPr>
              <p:cNvCxnSpPr/>
              <p:nvPr/>
            </p:nvCxnSpPr>
            <p:spPr bwMode="auto">
              <a:xfrm>
                <a:off x="2699792" y="2644553"/>
                <a:ext cx="864000" cy="0"/>
              </a:xfrm>
              <a:prstGeom prst="straightConnector1">
                <a:avLst/>
              </a:prstGeom>
              <a:ln w="19050">
                <a:solidFill>
                  <a:schemeClr val="accent5">
                    <a:lumMod val="75000"/>
                  </a:schemeClr>
                </a:solidFill>
                <a:headEnd type="triangle" w="med" len="med"/>
                <a:tailEnd type="triangle"/>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C7378FDA-8932-C926-7A66-5ACB57573D68}"/>
                  </a:ext>
                </a:extLst>
              </p:cNvPr>
              <p:cNvPicPr>
                <a:picLocks noChangeAspect="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rightnessContrast bright="20000" contrast="20000"/>
                        </a14:imgEffect>
                      </a14:imgLayer>
                    </a14:imgProps>
                  </a:ext>
                </a:extLst>
              </a:blip>
              <a:srcRect/>
              <a:stretch/>
            </p:blipFill>
            <p:spPr>
              <a:xfrm>
                <a:off x="5317619" y="1664180"/>
                <a:ext cx="563122" cy="703203"/>
              </a:xfrm>
              <a:prstGeom prst="rect">
                <a:avLst/>
              </a:prstGeom>
            </p:spPr>
          </p:pic>
          <p:pic>
            <p:nvPicPr>
              <p:cNvPr id="70" name="Picture 69">
                <a:extLst>
                  <a:ext uri="{FF2B5EF4-FFF2-40B4-BE49-F238E27FC236}">
                    <a16:creationId xmlns:a16="http://schemas.microsoft.com/office/drawing/2014/main" id="{4A2DBFA6-76DE-1B53-70EC-32EA3F01E009}"/>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3792381" y="1077596"/>
                <a:ext cx="507876" cy="483467"/>
              </a:xfrm>
              <a:prstGeom prst="rect">
                <a:avLst/>
              </a:prstGeom>
            </p:spPr>
          </p:pic>
          <p:pic>
            <p:nvPicPr>
              <p:cNvPr id="71" name="Picture 70">
                <a:extLst>
                  <a:ext uri="{FF2B5EF4-FFF2-40B4-BE49-F238E27FC236}">
                    <a16:creationId xmlns:a16="http://schemas.microsoft.com/office/drawing/2014/main" id="{F90B3C2D-89C6-6A2D-9AB0-202D80CCE7DA}"/>
                  </a:ext>
                </a:extLst>
              </p:cNvPr>
              <p:cNvPicPr>
                <a:picLocks noChangeAspect="1"/>
              </p:cNvPicPr>
              <p:nvPr/>
            </p:nvPicPr>
            <p:blipFill>
              <a:blip r:embed="rId13">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tretch>
                <a:fillRect/>
              </a:stretch>
            </p:blipFill>
            <p:spPr>
              <a:xfrm>
                <a:off x="3779912" y="1721267"/>
                <a:ext cx="507876" cy="483467"/>
              </a:xfrm>
              <a:prstGeom prst="rect">
                <a:avLst/>
              </a:prstGeom>
            </p:spPr>
          </p:pic>
          <p:pic>
            <p:nvPicPr>
              <p:cNvPr id="72" name="Picture 71">
                <a:extLst>
                  <a:ext uri="{FF2B5EF4-FFF2-40B4-BE49-F238E27FC236}">
                    <a16:creationId xmlns:a16="http://schemas.microsoft.com/office/drawing/2014/main" id="{27BB4107-88CA-B7A5-799C-BFA947C6C5F7}"/>
                  </a:ext>
                </a:extLst>
              </p:cNvPr>
              <p:cNvPicPr>
                <a:picLocks noChangeAspect="1"/>
              </p:cNvPicPr>
              <p:nvPr/>
            </p:nvPicPr>
            <p:blipFill>
              <a:blip r:embed="rId13">
                <a:extLst>
                  <a:ext uri="{BEBA8EAE-BF5A-486C-A8C5-ECC9F3942E4B}">
                    <a14:imgProps xmlns:a14="http://schemas.microsoft.com/office/drawing/2010/main">
                      <a14:imgLayer r:embed="rId16">
                        <a14:imgEffect>
                          <a14:sharpenSoften amount="50000"/>
                        </a14:imgEffect>
                      </a14:imgLayer>
                    </a14:imgProps>
                  </a:ext>
                  <a:ext uri="{28A0092B-C50C-407E-A947-70E740481C1C}">
                    <a14:useLocalDpi xmlns:a14="http://schemas.microsoft.com/office/drawing/2010/main" val="0"/>
                  </a:ext>
                </a:extLst>
              </a:blip>
              <a:stretch>
                <a:fillRect/>
              </a:stretch>
            </p:blipFill>
            <p:spPr>
              <a:xfrm>
                <a:off x="3792381" y="2373739"/>
                <a:ext cx="507876" cy="483467"/>
              </a:xfrm>
              <a:prstGeom prst="rect">
                <a:avLst/>
              </a:prstGeom>
            </p:spPr>
          </p:pic>
          <p:cxnSp>
            <p:nvCxnSpPr>
              <p:cNvPr id="73" name="Straight Arrow Connector 72">
                <a:extLst>
                  <a:ext uri="{FF2B5EF4-FFF2-40B4-BE49-F238E27FC236}">
                    <a16:creationId xmlns:a16="http://schemas.microsoft.com/office/drawing/2014/main" id="{5F68CE6E-8142-027B-86B0-FED61F964C4D}"/>
                  </a:ext>
                </a:extLst>
              </p:cNvPr>
              <p:cNvCxnSpPr/>
              <p:nvPr/>
            </p:nvCxnSpPr>
            <p:spPr bwMode="auto">
              <a:xfrm>
                <a:off x="4273804" y="1403205"/>
                <a:ext cx="1031346" cy="378738"/>
              </a:xfrm>
              <a:prstGeom prst="straightConnector1">
                <a:avLst/>
              </a:prstGeom>
              <a:ln w="19050">
                <a:solidFill>
                  <a:schemeClr val="accent5">
                    <a:lumMod val="75000"/>
                  </a:schemeClr>
                </a:solidFill>
                <a:headEnd type="triangle" w="med" len="med"/>
                <a:tailEnd type="triangle"/>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B208A26-B9DA-23A0-AD93-BA40C452D883}"/>
                  </a:ext>
                </a:extLst>
              </p:cNvPr>
              <p:cNvCxnSpPr/>
              <p:nvPr/>
            </p:nvCxnSpPr>
            <p:spPr bwMode="auto">
              <a:xfrm flipV="1">
                <a:off x="4273804" y="2015782"/>
                <a:ext cx="1043815" cy="13093"/>
              </a:xfrm>
              <a:prstGeom prst="straightConnector1">
                <a:avLst/>
              </a:prstGeom>
              <a:ln w="19050">
                <a:solidFill>
                  <a:schemeClr val="accent5">
                    <a:lumMod val="75000"/>
                  </a:schemeClr>
                </a:solidFill>
                <a:headEnd type="triangle" w="med" len="med"/>
                <a:tailEnd type="triangle"/>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A7F09EB-C2A0-3BA7-5E30-1084F9E96D66}"/>
                  </a:ext>
                </a:extLst>
              </p:cNvPr>
              <p:cNvCxnSpPr/>
              <p:nvPr/>
            </p:nvCxnSpPr>
            <p:spPr bwMode="auto">
              <a:xfrm flipV="1">
                <a:off x="4246009" y="2274260"/>
                <a:ext cx="1039628" cy="388631"/>
              </a:xfrm>
              <a:prstGeom prst="straightConnector1">
                <a:avLst/>
              </a:prstGeom>
              <a:ln w="19050">
                <a:solidFill>
                  <a:schemeClr val="accent5">
                    <a:lumMod val="75000"/>
                  </a:schemeClr>
                </a:solidFill>
                <a:headEnd type="triangle" w="med" len="med"/>
                <a:tailEnd type="triangle"/>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9E98E43-6B2D-C684-B9F4-90FE2F036862}"/>
                  </a:ext>
                </a:extLst>
              </p:cNvPr>
              <p:cNvCxnSpPr/>
              <p:nvPr/>
            </p:nvCxnSpPr>
            <p:spPr bwMode="auto">
              <a:xfrm>
                <a:off x="5880741" y="2015970"/>
                <a:ext cx="720000" cy="0"/>
              </a:xfrm>
              <a:prstGeom prst="straightConnector1">
                <a:avLst/>
              </a:prstGeom>
              <a:ln w="19050">
                <a:solidFill>
                  <a:schemeClr val="accent5">
                    <a:lumMod val="75000"/>
                  </a:schemeClr>
                </a:solidFill>
                <a:headEnd type="triangle" w="med" len="med"/>
                <a:tailEnd type="triangle"/>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AE2C7DD-EFA4-964A-D984-C4F9C082C466}"/>
                  </a:ext>
                </a:extLst>
              </p:cNvPr>
              <p:cNvSpPr txBox="1"/>
              <p:nvPr/>
            </p:nvSpPr>
            <p:spPr>
              <a:xfrm>
                <a:off x="1979764" y="2946280"/>
                <a:ext cx="783512" cy="262304"/>
              </a:xfrm>
              <a:prstGeom prst="rect">
                <a:avLst/>
              </a:prstGeom>
              <a:noFill/>
            </p:spPr>
            <p:txBody>
              <a:bodyPr wrap="none" rtlCol="0">
                <a:spAutoFit/>
              </a:bodyPr>
              <a:lstStyle>
                <a:defPPr>
                  <a:defRPr lang="en-US"/>
                </a:defPPr>
                <a:lvl1pPr algn="ctr" defTabSz="609585">
                  <a:defRPr sz="1200" b="1">
                    <a:solidFill>
                      <a:srgbClr val="0B4A99"/>
                    </a:solidFill>
                    <a:latin typeface="Optima" panose="02000503060000020004"/>
                    <a:cs typeface="Arial" panose="020B060402020202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Requestor</a:t>
                </a:r>
              </a:p>
            </p:txBody>
          </p:sp>
          <p:sp>
            <p:nvSpPr>
              <p:cNvPr id="78" name="TextBox 77">
                <a:extLst>
                  <a:ext uri="{FF2B5EF4-FFF2-40B4-BE49-F238E27FC236}">
                    <a16:creationId xmlns:a16="http://schemas.microsoft.com/office/drawing/2014/main" id="{1FE6188B-A969-7934-2EC2-9B5BDD888D63}"/>
                  </a:ext>
                </a:extLst>
              </p:cNvPr>
              <p:cNvSpPr txBox="1"/>
              <p:nvPr/>
            </p:nvSpPr>
            <p:spPr>
              <a:xfrm>
                <a:off x="3692886" y="2939454"/>
                <a:ext cx="744774" cy="262304"/>
              </a:xfrm>
              <a:prstGeom prst="rect">
                <a:avLst/>
              </a:prstGeom>
              <a:noFill/>
            </p:spPr>
            <p:txBody>
              <a:bodyPr wrap="none" rtlCol="0">
                <a:spAutoFit/>
              </a:bodyPr>
              <a:lstStyle>
                <a:defPPr>
                  <a:defRPr lang="en-US"/>
                </a:defPPr>
                <a:lvl1pPr algn="ctr" defTabSz="609585">
                  <a:defRPr sz="1200" b="1">
                    <a:solidFill>
                      <a:srgbClr val="0B4A99"/>
                    </a:solidFill>
                    <a:latin typeface="Optima" panose="02000503060000020004"/>
                    <a:cs typeface="Arial" panose="020B060402020202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Approver</a:t>
                </a:r>
              </a:p>
            </p:txBody>
          </p:sp>
          <p:sp>
            <p:nvSpPr>
              <p:cNvPr id="79" name="TextBox 78">
                <a:extLst>
                  <a:ext uri="{FF2B5EF4-FFF2-40B4-BE49-F238E27FC236}">
                    <a16:creationId xmlns:a16="http://schemas.microsoft.com/office/drawing/2014/main" id="{A582AB42-49D7-19E6-C279-824A1607344F}"/>
                  </a:ext>
                </a:extLst>
              </p:cNvPr>
              <p:cNvSpPr txBox="1"/>
              <p:nvPr/>
            </p:nvSpPr>
            <p:spPr>
              <a:xfrm>
                <a:off x="5292010" y="2939454"/>
                <a:ext cx="765458" cy="295092"/>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Steward</a:t>
                </a:r>
              </a:p>
            </p:txBody>
          </p:sp>
          <p:sp>
            <p:nvSpPr>
              <p:cNvPr id="80" name="TextBox 79">
                <a:extLst>
                  <a:ext uri="{FF2B5EF4-FFF2-40B4-BE49-F238E27FC236}">
                    <a16:creationId xmlns:a16="http://schemas.microsoft.com/office/drawing/2014/main" id="{3892618F-67B7-A91A-D1C5-F3F64C14A8EB}"/>
                  </a:ext>
                </a:extLst>
              </p:cNvPr>
              <p:cNvSpPr txBox="1"/>
              <p:nvPr/>
            </p:nvSpPr>
            <p:spPr>
              <a:xfrm>
                <a:off x="6637576" y="2946279"/>
                <a:ext cx="709405" cy="262304"/>
              </a:xfrm>
              <a:prstGeom prst="rect">
                <a:avLst/>
              </a:prstGeom>
              <a:noFill/>
            </p:spPr>
            <p:txBody>
              <a:bodyPr wrap="none" rtlCol="0">
                <a:spAutoFit/>
              </a:bodyPr>
              <a:lstStyle>
                <a:defPPr>
                  <a:defRPr lang="en-US"/>
                </a:defPPr>
                <a:lvl1pPr algn="ctr" defTabSz="609585">
                  <a:defRPr sz="1200" b="1">
                    <a:solidFill>
                      <a:srgbClr val="0B4A99"/>
                    </a:solidFill>
                    <a:latin typeface="Optima" panose="02000503060000020004"/>
                    <a:cs typeface="Arial" panose="020B060402020202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Manager</a:t>
                </a:r>
              </a:p>
            </p:txBody>
          </p:sp>
        </p:grpSp>
        <p:pic>
          <p:nvPicPr>
            <p:cNvPr id="54" name="Picture 53">
              <a:extLst>
                <a:ext uri="{FF2B5EF4-FFF2-40B4-BE49-F238E27FC236}">
                  <a16:creationId xmlns:a16="http://schemas.microsoft.com/office/drawing/2014/main" id="{7C945BE5-BB79-D565-C872-6C48C3554772}"/>
                </a:ext>
              </a:extLst>
            </p:cNvPr>
            <p:cNvPicPr>
              <a:picLocks noChangeAspect="1"/>
            </p:cNvPicPr>
            <p:nvPr/>
          </p:nvPicPr>
          <p:blipFill>
            <a:blip r:embed="rId17">
              <a:duotone>
                <a:schemeClr val="accent5">
                  <a:shade val="45000"/>
                  <a:satMod val="135000"/>
                </a:schemeClr>
                <a:prstClr val="white"/>
              </a:duotone>
              <a:extLst>
                <a:ext uri="{BEBA8EAE-BF5A-486C-A8C5-ECC9F3942E4B}">
                  <a14:imgProps xmlns:a14="http://schemas.microsoft.com/office/drawing/2010/main">
                    <a14:imgLayer r:embed="rId18">
                      <a14:imgEffect>
                        <a14:sharpenSoften amount="50000"/>
                      </a14:imgEffect>
                      <a14:imgEffect>
                        <a14:brightnessContrast bright="20000" contrast="20000"/>
                      </a14:imgEffect>
                    </a14:imgLayer>
                  </a14:imgProps>
                </a:ext>
              </a:extLst>
            </a:blip>
            <a:stretch>
              <a:fillRect/>
            </a:stretch>
          </p:blipFill>
          <p:spPr>
            <a:xfrm>
              <a:off x="9860077" y="1957561"/>
              <a:ext cx="717526" cy="707668"/>
            </a:xfrm>
            <a:prstGeom prst="rect">
              <a:avLst/>
            </a:prstGeom>
          </p:spPr>
        </p:pic>
        <p:cxnSp>
          <p:nvCxnSpPr>
            <p:cNvPr id="56" name="Curved Connector 55">
              <a:extLst>
                <a:ext uri="{FF2B5EF4-FFF2-40B4-BE49-F238E27FC236}">
                  <a16:creationId xmlns:a16="http://schemas.microsoft.com/office/drawing/2014/main" id="{9740AA14-0C0B-4D4D-2795-8DD2560A665E}"/>
                </a:ext>
              </a:extLst>
            </p:cNvPr>
            <p:cNvCxnSpPr/>
            <p:nvPr/>
          </p:nvCxnSpPr>
          <p:spPr bwMode="auto">
            <a:xfrm rot="10800000" flipV="1">
              <a:off x="10532204" y="2416452"/>
              <a:ext cx="568177" cy="5795"/>
            </a:xfrm>
            <a:prstGeom prst="curvedConnector3">
              <a:avLst>
                <a:gd name="adj1" fmla="val 50000"/>
              </a:avLst>
            </a:prstGeom>
            <a:solidFill>
              <a:srgbClr val="00B8FF"/>
            </a:solidFill>
            <a:ln w="28575" cap="flat" cmpd="sng" algn="ctr">
              <a:solidFill>
                <a:schemeClr val="accent5"/>
              </a:solidFill>
              <a:prstDash val="sysDash"/>
              <a:round/>
              <a:headEnd type="stealth"/>
              <a:tailEnd type="stealth"/>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Rectangle 10">
              <a:extLst>
                <a:ext uri="{FF2B5EF4-FFF2-40B4-BE49-F238E27FC236}">
                  <a16:creationId xmlns:a16="http://schemas.microsoft.com/office/drawing/2014/main" id="{D3F7A59A-835E-9A3D-AB14-2EA44AEC75DA}"/>
                </a:ext>
              </a:extLst>
            </p:cNvPr>
            <p:cNvSpPr>
              <a:spLocks noChangeArrowheads="1"/>
            </p:cNvSpPr>
            <p:nvPr/>
          </p:nvSpPr>
          <p:spPr bwMode="auto">
            <a:xfrm>
              <a:off x="6210930" y="902014"/>
              <a:ext cx="3766716" cy="2078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1218468" rtl="0" eaLnBrk="1" fontAlgn="auto" latinLnBrk="0" hangingPunct="1">
                <a:lnSpc>
                  <a:spcPct val="90000"/>
                </a:lnSpc>
                <a:spcBef>
                  <a:spcPts val="0"/>
                </a:spcBef>
                <a:spcAft>
                  <a:spcPts val="0"/>
                </a:spcAft>
                <a:buClrTx/>
                <a:buSzTx/>
                <a:buFontTx/>
                <a:buNone/>
                <a:tabLst/>
                <a:defRPr/>
              </a:pPr>
              <a:r>
                <a:rPr kumimoji="0" lang="en-US" altLang="en-US" sz="1500" b="1" i="0" u="none" strike="noStrike" kern="1200" cap="none" spc="0" normalizeH="0" baseline="0" noProof="0">
                  <a:ln>
                    <a:noFill/>
                  </a:ln>
                  <a:solidFill>
                    <a:srgbClr val="10479B"/>
                  </a:solidFill>
                  <a:effectLst/>
                  <a:uLnTx/>
                  <a:uFillTx/>
                  <a:latin typeface="Optima" charset="0"/>
                  <a:ea typeface="Optima" charset="0"/>
                  <a:cs typeface="Optima" charset="0"/>
                </a:rPr>
                <a:t>Single or Mass Process</a:t>
              </a:r>
            </a:p>
          </p:txBody>
        </p:sp>
        <p:grpSp>
          <p:nvGrpSpPr>
            <p:cNvPr id="87" name="Group 86">
              <a:extLst>
                <a:ext uri="{FF2B5EF4-FFF2-40B4-BE49-F238E27FC236}">
                  <a16:creationId xmlns:a16="http://schemas.microsoft.com/office/drawing/2014/main" id="{0C96A976-4BC5-6680-DE5B-6F4826BA49A1}"/>
                </a:ext>
              </a:extLst>
            </p:cNvPr>
            <p:cNvGrpSpPr/>
            <p:nvPr/>
          </p:nvGrpSpPr>
          <p:grpSpPr>
            <a:xfrm>
              <a:off x="4362729" y="1189760"/>
              <a:ext cx="856586" cy="2433135"/>
              <a:chOff x="4362729" y="1178185"/>
              <a:chExt cx="856586" cy="2433135"/>
            </a:xfrm>
          </p:grpSpPr>
          <p:sp>
            <p:nvSpPr>
              <p:cNvPr id="40" name="Flowchart: Alternate Process 43">
                <a:extLst>
                  <a:ext uri="{FF2B5EF4-FFF2-40B4-BE49-F238E27FC236}">
                    <a16:creationId xmlns:a16="http://schemas.microsoft.com/office/drawing/2014/main" id="{85CA7F2C-0F19-FB23-070F-6C06C269EABF}"/>
                  </a:ext>
                </a:extLst>
              </p:cNvPr>
              <p:cNvSpPr/>
              <p:nvPr/>
            </p:nvSpPr>
            <p:spPr>
              <a:xfrm>
                <a:off x="4362729" y="1178185"/>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CREATE</a:t>
                </a:r>
              </a:p>
            </p:txBody>
          </p:sp>
          <p:sp>
            <p:nvSpPr>
              <p:cNvPr id="44" name="Flowchart: Alternate Process 43">
                <a:extLst>
                  <a:ext uri="{FF2B5EF4-FFF2-40B4-BE49-F238E27FC236}">
                    <a16:creationId xmlns:a16="http://schemas.microsoft.com/office/drawing/2014/main" id="{59C7FF8A-3BA5-896D-70EA-636CFA66843D}"/>
                  </a:ext>
                </a:extLst>
              </p:cNvPr>
              <p:cNvSpPr/>
              <p:nvPr/>
            </p:nvSpPr>
            <p:spPr>
              <a:xfrm>
                <a:off x="4362729" y="1455327"/>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CHANGE</a:t>
                </a:r>
              </a:p>
            </p:txBody>
          </p:sp>
          <p:sp>
            <p:nvSpPr>
              <p:cNvPr id="46" name="Flowchart: Alternate Process 43">
                <a:extLst>
                  <a:ext uri="{FF2B5EF4-FFF2-40B4-BE49-F238E27FC236}">
                    <a16:creationId xmlns:a16="http://schemas.microsoft.com/office/drawing/2014/main" id="{269F8012-1359-9661-9FE2-5674AF1861DF}"/>
                  </a:ext>
                </a:extLst>
              </p:cNvPr>
              <p:cNvSpPr/>
              <p:nvPr/>
            </p:nvSpPr>
            <p:spPr>
              <a:xfrm>
                <a:off x="4362729" y="1732469"/>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EXTEND</a:t>
                </a:r>
              </a:p>
            </p:txBody>
          </p:sp>
          <p:sp>
            <p:nvSpPr>
              <p:cNvPr id="47" name="Flowchart: Alternate Process 43">
                <a:extLst>
                  <a:ext uri="{FF2B5EF4-FFF2-40B4-BE49-F238E27FC236}">
                    <a16:creationId xmlns:a16="http://schemas.microsoft.com/office/drawing/2014/main" id="{92506E06-6BBA-043F-9FBB-7B061CD567D6}"/>
                  </a:ext>
                </a:extLst>
              </p:cNvPr>
              <p:cNvSpPr/>
              <p:nvPr/>
            </p:nvSpPr>
            <p:spPr>
              <a:xfrm>
                <a:off x="4362729" y="2009611"/>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DELETE</a:t>
                </a:r>
                <a:endParaRPr kumimoji="0" lang="en-US" sz="1000" b="1" i="0" u="none" strike="noStrike" kern="1200" cap="none" spc="0" normalizeH="0" baseline="0" noProof="0">
                  <a:ln>
                    <a:noFill/>
                  </a:ln>
                  <a:solidFill>
                    <a:prstClr val="black"/>
                  </a:solidFill>
                  <a:effectLst/>
                  <a:uLnTx/>
                  <a:uFillTx/>
                  <a:latin typeface="Optima" charset="0"/>
                  <a:ea typeface="Optima" charset="0"/>
                  <a:cs typeface="Optima" charset="0"/>
                </a:endParaRPr>
              </a:p>
            </p:txBody>
          </p:sp>
          <p:sp>
            <p:nvSpPr>
              <p:cNvPr id="49" name="Flowchart: Alternate Process 43">
                <a:extLst>
                  <a:ext uri="{FF2B5EF4-FFF2-40B4-BE49-F238E27FC236}">
                    <a16:creationId xmlns:a16="http://schemas.microsoft.com/office/drawing/2014/main" id="{3CE84ABB-0F9C-73A8-0A27-02DE607440B9}"/>
                  </a:ext>
                </a:extLst>
              </p:cNvPr>
              <p:cNvSpPr/>
              <p:nvPr/>
            </p:nvSpPr>
            <p:spPr>
              <a:xfrm>
                <a:off x="4362729" y="2286753"/>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UNDELETE</a:t>
                </a:r>
              </a:p>
            </p:txBody>
          </p:sp>
          <p:sp>
            <p:nvSpPr>
              <p:cNvPr id="50" name="Flowchart: Alternate Process 43">
                <a:extLst>
                  <a:ext uri="{FF2B5EF4-FFF2-40B4-BE49-F238E27FC236}">
                    <a16:creationId xmlns:a16="http://schemas.microsoft.com/office/drawing/2014/main" id="{ECE2DB22-DA41-3D41-6EA8-424B50C8A78F}"/>
                  </a:ext>
                </a:extLst>
              </p:cNvPr>
              <p:cNvSpPr/>
              <p:nvPr/>
            </p:nvSpPr>
            <p:spPr>
              <a:xfrm>
                <a:off x="4362729" y="2563895"/>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BLOCK</a:t>
                </a:r>
              </a:p>
            </p:txBody>
          </p:sp>
          <p:sp>
            <p:nvSpPr>
              <p:cNvPr id="53" name="Flowchart: Alternate Process 43">
                <a:extLst>
                  <a:ext uri="{FF2B5EF4-FFF2-40B4-BE49-F238E27FC236}">
                    <a16:creationId xmlns:a16="http://schemas.microsoft.com/office/drawing/2014/main" id="{5AF3D2D7-AE30-89B6-1505-3D2C9B26F842}"/>
                  </a:ext>
                </a:extLst>
              </p:cNvPr>
              <p:cNvSpPr/>
              <p:nvPr/>
            </p:nvSpPr>
            <p:spPr>
              <a:xfrm>
                <a:off x="4362729" y="2841037"/>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UNBLOCK</a:t>
                </a:r>
              </a:p>
            </p:txBody>
          </p:sp>
          <p:sp>
            <p:nvSpPr>
              <p:cNvPr id="85" name="Flowchart: Alternate Process 43">
                <a:extLst>
                  <a:ext uri="{FF2B5EF4-FFF2-40B4-BE49-F238E27FC236}">
                    <a16:creationId xmlns:a16="http://schemas.microsoft.com/office/drawing/2014/main" id="{51949002-6C5B-26B9-ABF9-8842405A521C}"/>
                  </a:ext>
                </a:extLst>
              </p:cNvPr>
              <p:cNvSpPr/>
              <p:nvPr/>
            </p:nvSpPr>
            <p:spPr>
              <a:xfrm>
                <a:off x="4362729" y="3118179"/>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MERGE</a:t>
                </a:r>
              </a:p>
            </p:txBody>
          </p:sp>
          <p:sp>
            <p:nvSpPr>
              <p:cNvPr id="86" name="Flowchart: Alternate Process 43">
                <a:extLst>
                  <a:ext uri="{FF2B5EF4-FFF2-40B4-BE49-F238E27FC236}">
                    <a16:creationId xmlns:a16="http://schemas.microsoft.com/office/drawing/2014/main" id="{4007C3E6-FE1E-26B0-BDEE-1FE231150AC7}"/>
                  </a:ext>
                </a:extLst>
              </p:cNvPr>
              <p:cNvSpPr/>
              <p:nvPr/>
            </p:nvSpPr>
            <p:spPr>
              <a:xfrm>
                <a:off x="4362729" y="3395320"/>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B4A99"/>
                    </a:solidFill>
                    <a:effectLst/>
                    <a:uLnTx/>
                    <a:uFillTx/>
                    <a:latin typeface="Optima" panose="02000503060000020004"/>
                    <a:ea typeface="+mn-ea"/>
                    <a:cs typeface="Arial" panose="020B0604020202020204" pitchFamily="34" charset="0"/>
                  </a:rPr>
                  <a:t>LINK / REF</a:t>
                </a:r>
              </a:p>
            </p:txBody>
          </p:sp>
        </p:grpSp>
      </p:grpSp>
      <p:grpSp>
        <p:nvGrpSpPr>
          <p:cNvPr id="89" name="Group 88">
            <a:extLst>
              <a:ext uri="{FF2B5EF4-FFF2-40B4-BE49-F238E27FC236}">
                <a16:creationId xmlns:a16="http://schemas.microsoft.com/office/drawing/2014/main" id="{73CDD9ED-CB4B-6CD9-382D-29544F5F6899}"/>
              </a:ext>
            </a:extLst>
          </p:cNvPr>
          <p:cNvGrpSpPr/>
          <p:nvPr/>
        </p:nvGrpSpPr>
        <p:grpSpPr>
          <a:xfrm>
            <a:off x="5375365" y="4028526"/>
            <a:ext cx="4090824" cy="1023880"/>
            <a:chOff x="2292484" y="774678"/>
            <a:chExt cx="4090824" cy="1023880"/>
          </a:xfrm>
        </p:grpSpPr>
        <p:pic>
          <p:nvPicPr>
            <p:cNvPr id="90" name="Graphic 89">
              <a:extLst>
                <a:ext uri="{FF2B5EF4-FFF2-40B4-BE49-F238E27FC236}">
                  <a16:creationId xmlns:a16="http://schemas.microsoft.com/office/drawing/2014/main" id="{8E502482-0001-55BE-16D6-F66D5228D59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68482" y="774678"/>
              <a:ext cx="689393" cy="689393"/>
            </a:xfrm>
            <a:prstGeom prst="rect">
              <a:avLst/>
            </a:prstGeom>
          </p:spPr>
        </p:pic>
        <p:sp>
          <p:nvSpPr>
            <p:cNvPr id="91" name="Text Box 25">
              <a:extLst>
                <a:ext uri="{FF2B5EF4-FFF2-40B4-BE49-F238E27FC236}">
                  <a16:creationId xmlns:a16="http://schemas.microsoft.com/office/drawing/2014/main" id="{CE065478-02B0-9F68-9308-D1D1C87F2FE6}"/>
                </a:ext>
              </a:extLst>
            </p:cNvPr>
            <p:cNvSpPr txBox="1"/>
            <p:nvPr/>
          </p:nvSpPr>
          <p:spPr>
            <a:xfrm>
              <a:off x="3928871" y="1510744"/>
              <a:ext cx="937260" cy="286297"/>
            </a:xfrm>
            <a:prstGeom prst="rect">
              <a:avLst/>
            </a:prstGeom>
            <a:noFill/>
          </p:spPr>
          <p:txBody>
            <a:bodyPr wrap="square" rtlCol="0" anchor="t">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sz="1400" b="1" i="0" u="none" strike="noStrike" kern="1200" cap="none" spc="0" normalizeH="0" baseline="0" noProof="0">
                  <a:ln>
                    <a:noFill/>
                  </a:ln>
                  <a:solidFill>
                    <a:srgbClr val="0B4A99"/>
                  </a:solidFill>
                  <a:effectLst/>
                  <a:uLnTx/>
                  <a:uFillTx/>
                  <a:latin typeface="Optima" charset="0"/>
                  <a:ea typeface="+mn-ea"/>
                  <a:cs typeface="Optima" charset="0"/>
                  <a:sym typeface="+mn-ea"/>
                </a:rPr>
                <a:t>Service</a:t>
              </a:r>
            </a:p>
          </p:txBody>
        </p:sp>
        <p:pic>
          <p:nvPicPr>
            <p:cNvPr id="92" name="Graphic 91">
              <a:extLst>
                <a:ext uri="{FF2B5EF4-FFF2-40B4-BE49-F238E27FC236}">
                  <a16:creationId xmlns:a16="http://schemas.microsoft.com/office/drawing/2014/main" id="{08905AFE-E37C-7A9E-C58B-C756DE1AD94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94872" y="796369"/>
              <a:ext cx="714375" cy="714375"/>
            </a:xfrm>
            <a:prstGeom prst="rect">
              <a:avLst/>
            </a:prstGeom>
          </p:spPr>
        </p:pic>
        <p:sp>
          <p:nvSpPr>
            <p:cNvPr id="93" name="Text Box 29">
              <a:extLst>
                <a:ext uri="{FF2B5EF4-FFF2-40B4-BE49-F238E27FC236}">
                  <a16:creationId xmlns:a16="http://schemas.microsoft.com/office/drawing/2014/main" id="{C3AF0964-C16A-C47C-E53F-C80D53307380}"/>
                </a:ext>
              </a:extLst>
            </p:cNvPr>
            <p:cNvSpPr txBox="1"/>
            <p:nvPr/>
          </p:nvSpPr>
          <p:spPr>
            <a:xfrm>
              <a:off x="5486159" y="1512261"/>
              <a:ext cx="897149" cy="286297"/>
            </a:xfrm>
            <a:prstGeom prst="rect">
              <a:avLst/>
            </a:prstGeom>
            <a:noFill/>
          </p:spPr>
          <p:txBody>
            <a:bodyPr wrap="square" rtlCol="0" anchor="t">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B4A99"/>
                  </a:solidFill>
                  <a:effectLst/>
                  <a:uLnTx/>
                  <a:uFillTx/>
                  <a:latin typeface="Optima" charset="0"/>
                  <a:ea typeface="+mn-ea"/>
                  <a:cs typeface="Optima" charset="0"/>
                  <a:sym typeface="+mn-ea"/>
                </a:rPr>
                <a:t>Material</a:t>
              </a:r>
              <a:endParaRPr kumimoji="0" sz="1400" b="1" i="0" u="none" strike="noStrike" kern="1200" cap="none" spc="0" normalizeH="0" baseline="0" noProof="0">
                <a:ln>
                  <a:noFill/>
                </a:ln>
                <a:solidFill>
                  <a:srgbClr val="0B4A99"/>
                </a:solidFill>
                <a:effectLst/>
                <a:uLnTx/>
                <a:uFillTx/>
                <a:latin typeface="Optima" charset="0"/>
                <a:ea typeface="+mn-ea"/>
                <a:cs typeface="Optima" charset="0"/>
                <a:sym typeface="+mn-ea"/>
              </a:endParaRPr>
            </a:p>
          </p:txBody>
        </p:sp>
        <p:sp>
          <p:nvSpPr>
            <p:cNvPr id="124" name="Text Box 24">
              <a:extLst>
                <a:ext uri="{FF2B5EF4-FFF2-40B4-BE49-F238E27FC236}">
                  <a16:creationId xmlns:a16="http://schemas.microsoft.com/office/drawing/2014/main" id="{D5DAD234-5C59-D1C0-1F9B-AFC54D09E0B3}"/>
                </a:ext>
              </a:extLst>
            </p:cNvPr>
            <p:cNvSpPr txBox="1"/>
            <p:nvPr/>
          </p:nvSpPr>
          <p:spPr>
            <a:xfrm>
              <a:off x="2292484" y="1478478"/>
              <a:ext cx="995080" cy="286297"/>
            </a:xfrm>
            <a:prstGeom prst="rect">
              <a:avLst/>
            </a:prstGeom>
            <a:noFill/>
          </p:spPr>
          <p:txBody>
            <a:bodyPr wrap="square" rtlCol="0" anchor="t">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B4A99"/>
                  </a:solidFill>
                  <a:effectLst/>
                  <a:uLnTx/>
                  <a:uFillTx/>
                  <a:latin typeface="Optima" charset="0"/>
                  <a:ea typeface="+mn-ea"/>
                  <a:cs typeface="Optima" charset="0"/>
                  <a:sym typeface="+mn-ea"/>
                </a:rPr>
                <a:t>Asset</a:t>
              </a:r>
              <a:endParaRPr kumimoji="0" sz="1400" b="1" i="0" u="none" strike="noStrike" kern="1200" cap="none" spc="0" normalizeH="0" baseline="0" noProof="0">
                <a:ln>
                  <a:noFill/>
                </a:ln>
                <a:solidFill>
                  <a:srgbClr val="0B4A99"/>
                </a:solidFill>
                <a:effectLst/>
                <a:uLnTx/>
                <a:uFillTx/>
                <a:latin typeface="Optima" charset="0"/>
                <a:ea typeface="+mn-ea"/>
                <a:cs typeface="Optima" charset="0"/>
                <a:sym typeface="+mn-ea"/>
              </a:endParaRPr>
            </a:p>
          </p:txBody>
        </p:sp>
        <p:pic>
          <p:nvPicPr>
            <p:cNvPr id="125" name="Graphic 124">
              <a:extLst>
                <a:ext uri="{FF2B5EF4-FFF2-40B4-BE49-F238E27FC236}">
                  <a16:creationId xmlns:a16="http://schemas.microsoft.com/office/drawing/2014/main" id="{06443B5E-B750-2425-237D-B1348425379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73438" y="784996"/>
              <a:ext cx="714375" cy="714375"/>
            </a:xfrm>
            <a:prstGeom prst="rect">
              <a:avLst/>
            </a:prstGeom>
          </p:spPr>
        </p:pic>
      </p:grpSp>
      <p:grpSp>
        <p:nvGrpSpPr>
          <p:cNvPr id="128" name="Group 127">
            <a:extLst>
              <a:ext uri="{FF2B5EF4-FFF2-40B4-BE49-F238E27FC236}">
                <a16:creationId xmlns:a16="http://schemas.microsoft.com/office/drawing/2014/main" id="{C4832F0A-9F8D-E355-2A2D-A32607A8E761}"/>
              </a:ext>
            </a:extLst>
          </p:cNvPr>
          <p:cNvGrpSpPr/>
          <p:nvPr/>
        </p:nvGrpSpPr>
        <p:grpSpPr>
          <a:xfrm>
            <a:off x="3182904" y="4912294"/>
            <a:ext cx="897149" cy="1587710"/>
            <a:chOff x="3182904" y="4912294"/>
            <a:chExt cx="897149" cy="1587710"/>
          </a:xfrm>
        </p:grpSpPr>
        <p:pic>
          <p:nvPicPr>
            <p:cNvPr id="126" name="Picture 125" descr="A yellow and blue text on a black background&#10;&#10;Description automatically generated">
              <a:extLst>
                <a:ext uri="{FF2B5EF4-FFF2-40B4-BE49-F238E27FC236}">
                  <a16:creationId xmlns:a16="http://schemas.microsoft.com/office/drawing/2014/main" id="{0485094F-EA25-7F25-0D80-E265A4BFE80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212242" y="5811731"/>
              <a:ext cx="820809" cy="688273"/>
            </a:xfrm>
            <a:prstGeom prst="rect">
              <a:avLst/>
            </a:prstGeom>
          </p:spPr>
        </p:pic>
        <p:pic>
          <p:nvPicPr>
            <p:cNvPr id="127" name="Picture 126" descr="A gold medal with blue ribbon&#10;&#10;Description automatically generated">
              <a:extLst>
                <a:ext uri="{FF2B5EF4-FFF2-40B4-BE49-F238E27FC236}">
                  <a16:creationId xmlns:a16="http://schemas.microsoft.com/office/drawing/2014/main" id="{FBD4E506-6FED-551A-C43D-6345CEC7F307}"/>
                </a:ext>
              </a:extLst>
            </p:cNvPr>
            <p:cNvPicPr>
              <a:picLocks noChangeAspect="1"/>
            </p:cNvPicPr>
            <p:nvPr/>
          </p:nvPicPr>
          <p:blipFill>
            <a:blip r:embed="rId26"/>
            <a:stretch>
              <a:fillRect/>
            </a:stretch>
          </p:blipFill>
          <p:spPr>
            <a:xfrm>
              <a:off x="3182904" y="4912294"/>
              <a:ext cx="897149" cy="757866"/>
            </a:xfrm>
            <a:prstGeom prst="rect">
              <a:avLst/>
            </a:prstGeom>
          </p:spPr>
        </p:pic>
      </p:grpSp>
      <p:pic>
        <p:nvPicPr>
          <p:cNvPr id="2" name="Graphic 1">
            <a:extLst>
              <a:ext uri="{FF2B5EF4-FFF2-40B4-BE49-F238E27FC236}">
                <a16:creationId xmlns:a16="http://schemas.microsoft.com/office/drawing/2014/main" id="{EC0D964F-8BC5-20CA-C6EC-420A349B67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180249" y="2277708"/>
            <a:ext cx="673734" cy="333597"/>
          </a:xfrm>
          <a:prstGeom prst="rect">
            <a:avLst/>
          </a:prstGeom>
        </p:spPr>
      </p:pic>
      <p:pic>
        <p:nvPicPr>
          <p:cNvPr id="1026" name="Picture 2" descr="GEP SMART Reviews 2025: Details ...">
            <a:extLst>
              <a:ext uri="{FF2B5EF4-FFF2-40B4-BE49-F238E27FC236}">
                <a16:creationId xmlns:a16="http://schemas.microsoft.com/office/drawing/2014/main" id="{F790EF65-28B0-2AA1-B8CE-1D503AE1FFD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847248" y="2751310"/>
            <a:ext cx="1165522" cy="612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01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ppt_y</p:attrName>
                                        </p:attrNameLst>
                                      </p:cBhvr>
                                      <p:tavLst>
                                        <p:tav tm="0">
                                          <p:val>
                                            <p:strVal val="#ppt_y+#ppt_h*1.125000"/>
                                          </p:val>
                                        </p:tav>
                                        <p:tav tm="100000">
                                          <p:val>
                                            <p:strVal val="#ppt_y"/>
                                          </p:val>
                                        </p:tav>
                                      </p:tavLst>
                                    </p:anim>
                                    <p:animEffect transition="in" filter="wipe(up)">
                                      <p:cBhvr>
                                        <p:cTn id="8" dur="500"/>
                                        <p:tgtEl>
                                          <p:spTgt spid="3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additive="base">
                                        <p:cTn id="13" dur="500"/>
                                        <p:tgtEl>
                                          <p:spTgt spid="81"/>
                                        </p:tgtEl>
                                        <p:attrNameLst>
                                          <p:attrName>ppt_y</p:attrName>
                                        </p:attrNameLst>
                                      </p:cBhvr>
                                      <p:tavLst>
                                        <p:tav tm="0">
                                          <p:val>
                                            <p:strVal val="#ppt_y+#ppt_h*1.125000"/>
                                          </p:val>
                                        </p:tav>
                                        <p:tav tm="100000">
                                          <p:val>
                                            <p:strVal val="#ppt_y"/>
                                          </p:val>
                                        </p:tav>
                                      </p:tavLst>
                                    </p:anim>
                                    <p:animEffect transition="in" filter="wipe(up)">
                                      <p:cBhvr>
                                        <p:cTn id="14" dur="500"/>
                                        <p:tgtEl>
                                          <p:spTgt spid="8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p:tgtEl>
                                          <p:spTgt spid="88"/>
                                        </p:tgtEl>
                                        <p:attrNameLst>
                                          <p:attrName>ppt_y</p:attrName>
                                        </p:attrNameLst>
                                      </p:cBhvr>
                                      <p:tavLst>
                                        <p:tav tm="0">
                                          <p:val>
                                            <p:strVal val="#ppt_y+#ppt_h*1.125000"/>
                                          </p:val>
                                        </p:tav>
                                        <p:tav tm="100000">
                                          <p:val>
                                            <p:strVal val="#ppt_y"/>
                                          </p:val>
                                        </p:tav>
                                      </p:tavLst>
                                    </p:anim>
                                    <p:animEffect transition="in" filter="wipe(up)">
                                      <p:cBhvr>
                                        <p:cTn id="20" dur="500"/>
                                        <p:tgtEl>
                                          <p:spTgt spid="8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additive="base">
                                        <p:cTn id="25" dur="500"/>
                                        <p:tgtEl>
                                          <p:spTgt spid="89"/>
                                        </p:tgtEl>
                                        <p:attrNameLst>
                                          <p:attrName>ppt_y</p:attrName>
                                        </p:attrNameLst>
                                      </p:cBhvr>
                                      <p:tavLst>
                                        <p:tav tm="0">
                                          <p:val>
                                            <p:strVal val="#ppt_y+#ppt_h*1.125000"/>
                                          </p:val>
                                        </p:tav>
                                        <p:tav tm="100000">
                                          <p:val>
                                            <p:strVal val="#ppt_y"/>
                                          </p:val>
                                        </p:tav>
                                      </p:tavLst>
                                    </p:anim>
                                    <p:animEffect transition="in" filter="wipe(up)">
                                      <p:cBhvr>
                                        <p:cTn id="26" dur="500"/>
                                        <p:tgtEl>
                                          <p:spTgt spid="8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8"/>
                                        </p:tgtEl>
                                        <p:attrNameLst>
                                          <p:attrName>style.visibility</p:attrName>
                                        </p:attrNameLst>
                                      </p:cBhvr>
                                      <p:to>
                                        <p:strVal val="visible"/>
                                      </p:to>
                                    </p:set>
                                    <p:anim calcmode="lin" valueType="num">
                                      <p:cBhvr additive="base">
                                        <p:cTn id="31" dur="500" fill="hold"/>
                                        <p:tgtEl>
                                          <p:spTgt spid="128"/>
                                        </p:tgtEl>
                                        <p:attrNameLst>
                                          <p:attrName>ppt_x</p:attrName>
                                        </p:attrNameLst>
                                      </p:cBhvr>
                                      <p:tavLst>
                                        <p:tav tm="0">
                                          <p:val>
                                            <p:strVal val="#ppt_x"/>
                                          </p:val>
                                        </p:tav>
                                        <p:tav tm="100000">
                                          <p:val>
                                            <p:strVal val="#ppt_x"/>
                                          </p:val>
                                        </p:tav>
                                      </p:tavLst>
                                    </p:anim>
                                    <p:anim calcmode="lin" valueType="num">
                                      <p:cBhvr additive="base">
                                        <p:cTn id="32"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9B8A8-E0D8-0B82-AD54-8D2A427346BE}"/>
            </a:ext>
          </a:extLst>
        </p:cNvPr>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6D443E34-B023-0D01-1309-9B96E03168B4}"/>
              </a:ext>
            </a:extLst>
          </p:cNvPr>
          <p:cNvCxnSpPr/>
          <p:nvPr/>
        </p:nvCxnSpPr>
        <p:spPr>
          <a:xfrm flipH="1" flipV="1">
            <a:off x="1473586" y="3112738"/>
            <a:ext cx="9199" cy="889803"/>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5" name="Title 1">
            <a:extLst>
              <a:ext uri="{FF2B5EF4-FFF2-40B4-BE49-F238E27FC236}">
                <a16:creationId xmlns:a16="http://schemas.microsoft.com/office/drawing/2014/main" id="{B42732BB-DE3C-80B5-FA1D-92352243AD2A}"/>
              </a:ext>
            </a:extLst>
          </p:cNvPr>
          <p:cNvSpPr txBox="1">
            <a:spLocks/>
          </p:cNvSpPr>
          <p:nvPr/>
        </p:nvSpPr>
        <p:spPr>
          <a:xfrm>
            <a:off x="634907" y="251547"/>
            <a:ext cx="11223421" cy="551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B4A99"/>
                </a:solidFill>
                <a:effectLst/>
                <a:uLnTx/>
                <a:uFillTx/>
                <a:latin typeface="Optima" panose="02000503060000020004" pitchFamily="2" charset="0"/>
                <a:ea typeface="+mj-ea"/>
                <a:cs typeface="+mj-cs"/>
              </a:rPr>
              <a:t>Master Data Creation Process (Equipment or Material</a:t>
            </a: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j-ea"/>
                <a:cs typeface="+mj-cs"/>
              </a:rPr>
              <a:t>)</a:t>
            </a:r>
            <a:endParaRPr kumimoji="0" lang="en-US" sz="2400" b="1" i="0" u="none" strike="noStrike" kern="1200" cap="none" spc="0" normalizeH="0" baseline="0" noProof="0">
              <a:ln>
                <a:noFill/>
              </a:ln>
              <a:solidFill>
                <a:srgbClr val="C00000"/>
              </a:solidFill>
              <a:effectLst/>
              <a:uLnTx/>
              <a:uFillTx/>
              <a:latin typeface="Optima" panose="02000503060000020004" pitchFamily="2" charset="0"/>
              <a:ea typeface="+mj-ea"/>
              <a:cs typeface="+mj-cs"/>
            </a:endParaRPr>
          </a:p>
        </p:txBody>
      </p:sp>
      <p:sp>
        <p:nvSpPr>
          <p:cNvPr id="9" name="Date Placeholder 3">
            <a:extLst>
              <a:ext uri="{FF2B5EF4-FFF2-40B4-BE49-F238E27FC236}">
                <a16:creationId xmlns:a16="http://schemas.microsoft.com/office/drawing/2014/main" id="{E4548C2F-744D-7447-BEBB-F1932F10D241}"/>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10" name="Slide Number Placeholder 5">
            <a:extLst>
              <a:ext uri="{FF2B5EF4-FFF2-40B4-BE49-F238E27FC236}">
                <a16:creationId xmlns:a16="http://schemas.microsoft.com/office/drawing/2014/main" id="{AE520AE6-619F-E9B1-4A38-BDB9C321E58C}"/>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2" name="Footer Placeholder 2">
            <a:extLst>
              <a:ext uri="{FF2B5EF4-FFF2-40B4-BE49-F238E27FC236}">
                <a16:creationId xmlns:a16="http://schemas.microsoft.com/office/drawing/2014/main" id="{A30A77D4-1ACD-BA37-21E4-0D01AB965502}"/>
              </a:ext>
            </a:extLst>
          </p:cNvPr>
          <p:cNvSpPr txBox="1">
            <a:spLocks/>
          </p:cNvSpPr>
          <p:nvPr/>
        </p:nvSpPr>
        <p:spPr>
          <a:xfrm>
            <a:off x="8681349" y="6619478"/>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3" name="Footer Placeholder 2">
            <a:extLst>
              <a:ext uri="{FF2B5EF4-FFF2-40B4-BE49-F238E27FC236}">
                <a16:creationId xmlns:a16="http://schemas.microsoft.com/office/drawing/2014/main" id="{5D225518-397D-83F6-62CB-D04777914D20}"/>
              </a:ext>
            </a:extLst>
          </p:cNvPr>
          <p:cNvSpPr>
            <a:spLocks noGrp="1"/>
          </p:cNvSpPr>
          <p:nvPr>
            <p:ph type="ftr" sz="quarter" idx="11"/>
          </p:nvPr>
        </p:nvSpPr>
        <p:spPr>
          <a:xfrm>
            <a:off x="4038600" y="6579235"/>
            <a:ext cx="4114800" cy="365125"/>
          </a:xfrm>
        </p:spPr>
        <p:txBody>
          <a:bodyPr/>
          <a:lstStyle/>
          <a:p>
            <a:pPr marL="0" marR="0" lvl="0" indent="0" algn="ctr" defTabSz="6096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www.piloggroup.com</a:t>
            </a:r>
          </a:p>
        </p:txBody>
      </p:sp>
      <p:grpSp>
        <p:nvGrpSpPr>
          <p:cNvPr id="4" name="Group 3">
            <a:extLst>
              <a:ext uri="{FF2B5EF4-FFF2-40B4-BE49-F238E27FC236}">
                <a16:creationId xmlns:a16="http://schemas.microsoft.com/office/drawing/2014/main" id="{1DF1777A-7FA8-2D86-AA46-9AC7A1A83F56}"/>
              </a:ext>
            </a:extLst>
          </p:cNvPr>
          <p:cNvGrpSpPr/>
          <p:nvPr/>
        </p:nvGrpSpPr>
        <p:grpSpPr>
          <a:xfrm>
            <a:off x="424097" y="1080811"/>
            <a:ext cx="11279954" cy="4953656"/>
            <a:chOff x="1221929" y="1975782"/>
            <a:chExt cx="8949466" cy="4172571"/>
          </a:xfrm>
        </p:grpSpPr>
        <p:pic>
          <p:nvPicPr>
            <p:cNvPr id="6" name="Picture 5">
              <a:extLst>
                <a:ext uri="{FF2B5EF4-FFF2-40B4-BE49-F238E27FC236}">
                  <a16:creationId xmlns:a16="http://schemas.microsoft.com/office/drawing/2014/main" id="{CE0A9074-334C-83EA-0501-A13DD2F45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520" y="4907505"/>
              <a:ext cx="432816" cy="323088"/>
            </a:xfrm>
            <a:prstGeom prst="rect">
              <a:avLst/>
            </a:prstGeom>
          </p:spPr>
        </p:pic>
        <p:pic>
          <p:nvPicPr>
            <p:cNvPr id="7" name="Picture 6">
              <a:extLst>
                <a:ext uri="{FF2B5EF4-FFF2-40B4-BE49-F238E27FC236}">
                  <a16:creationId xmlns:a16="http://schemas.microsoft.com/office/drawing/2014/main" id="{A0415A50-6224-9F6E-3693-B604F064C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9762" y="4268543"/>
              <a:ext cx="432816" cy="323088"/>
            </a:xfrm>
            <a:prstGeom prst="rect">
              <a:avLst/>
            </a:prstGeom>
          </p:spPr>
        </p:pic>
        <p:pic>
          <p:nvPicPr>
            <p:cNvPr id="8" name="Picture 7">
              <a:extLst>
                <a:ext uri="{FF2B5EF4-FFF2-40B4-BE49-F238E27FC236}">
                  <a16:creationId xmlns:a16="http://schemas.microsoft.com/office/drawing/2014/main" id="{1B197BF5-CCBC-2526-B6C1-1DF69D9C9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3599" y="4268543"/>
              <a:ext cx="432816" cy="323088"/>
            </a:xfrm>
            <a:prstGeom prst="rect">
              <a:avLst/>
            </a:prstGeom>
          </p:spPr>
        </p:pic>
        <p:pic>
          <p:nvPicPr>
            <p:cNvPr id="11" name="Picture 10">
              <a:extLst>
                <a:ext uri="{FF2B5EF4-FFF2-40B4-BE49-F238E27FC236}">
                  <a16:creationId xmlns:a16="http://schemas.microsoft.com/office/drawing/2014/main" id="{B2C38CC1-82FB-A73B-221C-7D44F94B0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709" y="4268543"/>
              <a:ext cx="432816" cy="323088"/>
            </a:xfrm>
            <a:prstGeom prst="rect">
              <a:avLst/>
            </a:prstGeom>
          </p:spPr>
        </p:pic>
        <p:pic>
          <p:nvPicPr>
            <p:cNvPr id="12" name="Picture 11">
              <a:extLst>
                <a:ext uri="{FF2B5EF4-FFF2-40B4-BE49-F238E27FC236}">
                  <a16:creationId xmlns:a16="http://schemas.microsoft.com/office/drawing/2014/main" id="{3B4998B1-ED5C-164A-07D2-44A1F2B5E543}"/>
                </a:ext>
              </a:extLst>
            </p:cNvPr>
            <p:cNvPicPr>
              <a:picLocks noChangeAspect="1"/>
            </p:cNvPicPr>
            <p:nvPr/>
          </p:nvPicPr>
          <p:blipFill>
            <a:blip r:embed="rId3"/>
            <a:stretch>
              <a:fillRect/>
            </a:stretch>
          </p:blipFill>
          <p:spPr>
            <a:xfrm>
              <a:off x="9785925" y="5891949"/>
              <a:ext cx="276722" cy="244302"/>
            </a:xfrm>
            <a:prstGeom prst="rect">
              <a:avLst/>
            </a:prstGeom>
          </p:spPr>
        </p:pic>
        <p:pic>
          <p:nvPicPr>
            <p:cNvPr id="13" name="Picture 12">
              <a:extLst>
                <a:ext uri="{FF2B5EF4-FFF2-40B4-BE49-F238E27FC236}">
                  <a16:creationId xmlns:a16="http://schemas.microsoft.com/office/drawing/2014/main" id="{D13E9292-0773-395D-E4FC-5B66012DA6C7}"/>
                </a:ext>
              </a:extLst>
            </p:cNvPr>
            <p:cNvPicPr>
              <a:picLocks noChangeAspect="1"/>
            </p:cNvPicPr>
            <p:nvPr/>
          </p:nvPicPr>
          <p:blipFill>
            <a:blip r:embed="rId3"/>
            <a:stretch>
              <a:fillRect/>
            </a:stretch>
          </p:blipFill>
          <p:spPr>
            <a:xfrm>
              <a:off x="8327202" y="5895605"/>
              <a:ext cx="276722" cy="244302"/>
            </a:xfrm>
            <a:prstGeom prst="rect">
              <a:avLst/>
            </a:prstGeom>
          </p:spPr>
        </p:pic>
        <p:pic>
          <p:nvPicPr>
            <p:cNvPr id="14" name="Picture 13">
              <a:extLst>
                <a:ext uri="{FF2B5EF4-FFF2-40B4-BE49-F238E27FC236}">
                  <a16:creationId xmlns:a16="http://schemas.microsoft.com/office/drawing/2014/main" id="{409E86F4-81FB-4A4E-063F-8C5598C98871}"/>
                </a:ext>
              </a:extLst>
            </p:cNvPr>
            <p:cNvPicPr>
              <a:picLocks noChangeAspect="1"/>
            </p:cNvPicPr>
            <p:nvPr/>
          </p:nvPicPr>
          <p:blipFill>
            <a:blip r:embed="rId3"/>
            <a:stretch>
              <a:fillRect/>
            </a:stretch>
          </p:blipFill>
          <p:spPr>
            <a:xfrm>
              <a:off x="6676936" y="5874662"/>
              <a:ext cx="276722" cy="244302"/>
            </a:xfrm>
            <a:prstGeom prst="rect">
              <a:avLst/>
            </a:prstGeom>
          </p:spPr>
        </p:pic>
        <p:pic>
          <p:nvPicPr>
            <p:cNvPr id="15" name="Picture 14">
              <a:extLst>
                <a:ext uri="{FF2B5EF4-FFF2-40B4-BE49-F238E27FC236}">
                  <a16:creationId xmlns:a16="http://schemas.microsoft.com/office/drawing/2014/main" id="{ACDDA662-A13E-FEBF-09D7-E903307C7239}"/>
                </a:ext>
              </a:extLst>
            </p:cNvPr>
            <p:cNvPicPr>
              <a:picLocks noChangeAspect="1"/>
            </p:cNvPicPr>
            <p:nvPr/>
          </p:nvPicPr>
          <p:blipFill>
            <a:blip r:embed="rId3"/>
            <a:stretch>
              <a:fillRect/>
            </a:stretch>
          </p:blipFill>
          <p:spPr>
            <a:xfrm>
              <a:off x="1250824" y="5874662"/>
              <a:ext cx="276722" cy="244302"/>
            </a:xfrm>
            <a:prstGeom prst="rect">
              <a:avLst/>
            </a:prstGeom>
          </p:spPr>
        </p:pic>
        <p:grpSp>
          <p:nvGrpSpPr>
            <p:cNvPr id="16" name="Group 15">
              <a:extLst>
                <a:ext uri="{FF2B5EF4-FFF2-40B4-BE49-F238E27FC236}">
                  <a16:creationId xmlns:a16="http://schemas.microsoft.com/office/drawing/2014/main" id="{04E31016-2867-DEF6-07CB-6431E5DA8EF2}"/>
                </a:ext>
              </a:extLst>
            </p:cNvPr>
            <p:cNvGrpSpPr/>
            <p:nvPr/>
          </p:nvGrpSpPr>
          <p:grpSpPr>
            <a:xfrm>
              <a:off x="1221929" y="1975782"/>
              <a:ext cx="8844870" cy="4172571"/>
              <a:chOff x="1142999" y="800273"/>
              <a:chExt cx="7029451" cy="4172571"/>
            </a:xfrm>
          </p:grpSpPr>
          <p:sp>
            <p:nvSpPr>
              <p:cNvPr id="24" name="TextBox 23">
                <a:extLst>
                  <a:ext uri="{FF2B5EF4-FFF2-40B4-BE49-F238E27FC236}">
                    <a16:creationId xmlns:a16="http://schemas.microsoft.com/office/drawing/2014/main" id="{D992D02A-AD3B-DED8-73F1-F53EBFEE6178}"/>
                  </a:ext>
                </a:extLst>
              </p:cNvPr>
              <p:cNvSpPr txBox="1"/>
              <p:nvPr/>
            </p:nvSpPr>
            <p:spPr>
              <a:xfrm>
                <a:off x="1636375" y="2776321"/>
                <a:ext cx="396484" cy="163946"/>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Yes</a:t>
                </a:r>
              </a:p>
            </p:txBody>
          </p:sp>
          <p:sp>
            <p:nvSpPr>
              <p:cNvPr id="25" name="Flowchart: Process 9">
                <a:extLst>
                  <a:ext uri="{FF2B5EF4-FFF2-40B4-BE49-F238E27FC236}">
                    <a16:creationId xmlns:a16="http://schemas.microsoft.com/office/drawing/2014/main" id="{486057BA-BF7D-1531-FA1E-4E0CA8F6760A}"/>
                  </a:ext>
                </a:extLst>
              </p:cNvPr>
              <p:cNvSpPr/>
              <p:nvPr/>
            </p:nvSpPr>
            <p:spPr>
              <a:xfrm>
                <a:off x="1143000" y="800869"/>
                <a:ext cx="7029450" cy="298083"/>
              </a:xfrm>
              <a:prstGeom prst="flowChart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endParaRPr>
              </a:p>
            </p:txBody>
          </p:sp>
          <p:sp>
            <p:nvSpPr>
              <p:cNvPr id="26" name="Flowchart: Decision 3">
                <a:extLst>
                  <a:ext uri="{FF2B5EF4-FFF2-40B4-BE49-F238E27FC236}">
                    <a16:creationId xmlns:a16="http://schemas.microsoft.com/office/drawing/2014/main" id="{5C2181DC-0834-4586-8BCC-6EA8149D84F2}"/>
                  </a:ext>
                </a:extLst>
              </p:cNvPr>
              <p:cNvSpPr/>
              <p:nvPr/>
            </p:nvSpPr>
            <p:spPr>
              <a:xfrm>
                <a:off x="1223534" y="1728576"/>
                <a:ext cx="1167335" cy="800694"/>
              </a:xfrm>
              <a:prstGeom prst="flowChartDecision">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Record Found</a:t>
                </a:r>
              </a:p>
            </p:txBody>
          </p:sp>
          <p:sp>
            <p:nvSpPr>
              <p:cNvPr id="27" name="Flowchart: Process 5">
                <a:extLst>
                  <a:ext uri="{FF2B5EF4-FFF2-40B4-BE49-F238E27FC236}">
                    <a16:creationId xmlns:a16="http://schemas.microsoft.com/office/drawing/2014/main" id="{01743556-ACDB-35B0-D4D9-6B5881F0F345}"/>
                  </a:ext>
                </a:extLst>
              </p:cNvPr>
              <p:cNvSpPr/>
              <p:nvPr/>
            </p:nvSpPr>
            <p:spPr>
              <a:xfrm>
                <a:off x="1143000" y="800894"/>
                <a:ext cx="2800350" cy="4171950"/>
              </a:xfrm>
              <a:prstGeom prst="flowChart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endParaRPr>
              </a:p>
            </p:txBody>
          </p:sp>
          <p:sp>
            <p:nvSpPr>
              <p:cNvPr id="28" name="Flowchart: Process 6">
                <a:extLst>
                  <a:ext uri="{FF2B5EF4-FFF2-40B4-BE49-F238E27FC236}">
                    <a16:creationId xmlns:a16="http://schemas.microsoft.com/office/drawing/2014/main" id="{F7E518D0-B257-F363-1FFB-31F71A514E32}"/>
                  </a:ext>
                </a:extLst>
              </p:cNvPr>
              <p:cNvSpPr/>
              <p:nvPr/>
            </p:nvSpPr>
            <p:spPr>
              <a:xfrm>
                <a:off x="3943350" y="800894"/>
                <a:ext cx="1774553" cy="4171950"/>
              </a:xfrm>
              <a:prstGeom prst="flowChart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endParaRPr>
              </a:p>
            </p:txBody>
          </p:sp>
          <p:sp>
            <p:nvSpPr>
              <p:cNvPr id="29" name="Flowchart: Process 7">
                <a:extLst>
                  <a:ext uri="{FF2B5EF4-FFF2-40B4-BE49-F238E27FC236}">
                    <a16:creationId xmlns:a16="http://schemas.microsoft.com/office/drawing/2014/main" id="{6473C459-1407-E46D-7627-A99E1E00F8A7}"/>
                  </a:ext>
                </a:extLst>
              </p:cNvPr>
              <p:cNvSpPr/>
              <p:nvPr/>
            </p:nvSpPr>
            <p:spPr>
              <a:xfrm>
                <a:off x="5715000" y="800894"/>
                <a:ext cx="1314450" cy="4171950"/>
              </a:xfrm>
              <a:prstGeom prst="flowChart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endParaRPr>
              </a:p>
            </p:txBody>
          </p:sp>
          <p:sp>
            <p:nvSpPr>
              <p:cNvPr id="30" name="Flowchart: Process 8">
                <a:extLst>
                  <a:ext uri="{FF2B5EF4-FFF2-40B4-BE49-F238E27FC236}">
                    <a16:creationId xmlns:a16="http://schemas.microsoft.com/office/drawing/2014/main" id="{DB3B5FC9-E766-FF28-2AB1-17453BC55F4C}"/>
                  </a:ext>
                </a:extLst>
              </p:cNvPr>
              <p:cNvSpPr/>
              <p:nvPr/>
            </p:nvSpPr>
            <p:spPr>
              <a:xfrm>
                <a:off x="7029450" y="800894"/>
                <a:ext cx="1143000" cy="4171950"/>
              </a:xfrm>
              <a:prstGeom prst="flowChart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endParaRPr>
              </a:p>
            </p:txBody>
          </p:sp>
          <p:sp>
            <p:nvSpPr>
              <p:cNvPr id="31" name="Flowchart: Process 11">
                <a:extLst>
                  <a:ext uri="{FF2B5EF4-FFF2-40B4-BE49-F238E27FC236}">
                    <a16:creationId xmlns:a16="http://schemas.microsoft.com/office/drawing/2014/main" id="{80A628EE-C13A-E1F0-49B4-EB53095AF509}"/>
                  </a:ext>
                </a:extLst>
              </p:cNvPr>
              <p:cNvSpPr/>
              <p:nvPr/>
            </p:nvSpPr>
            <p:spPr>
              <a:xfrm>
                <a:off x="1385888" y="3274653"/>
                <a:ext cx="857250" cy="22860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Use it</a:t>
                </a:r>
              </a:p>
            </p:txBody>
          </p:sp>
          <p:sp>
            <p:nvSpPr>
              <p:cNvPr id="32" name="Flowchart: Process 12">
                <a:extLst>
                  <a:ext uri="{FF2B5EF4-FFF2-40B4-BE49-F238E27FC236}">
                    <a16:creationId xmlns:a16="http://schemas.microsoft.com/office/drawing/2014/main" id="{394F8426-E490-B81D-36D5-D96CB6BE9D60}"/>
                  </a:ext>
                </a:extLst>
              </p:cNvPr>
              <p:cNvSpPr/>
              <p:nvPr/>
            </p:nvSpPr>
            <p:spPr>
              <a:xfrm>
                <a:off x="2630934" y="1879109"/>
                <a:ext cx="1028700" cy="40005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cs typeface="Optima"/>
                  </a:rPr>
                  <a:t>CR </a:t>
                </a:r>
                <a:r>
                  <a:rPr kumimoji="0" lang="mr-IN" sz="1200" b="1" i="0" u="none" strike="noStrike" kern="1200" cap="none" spc="0" normalizeH="0" baseline="0" noProof="0">
                    <a:ln>
                      <a:noFill/>
                    </a:ln>
                    <a:solidFill>
                      <a:prstClr val="black"/>
                    </a:solidFill>
                    <a:effectLst/>
                    <a:uLnTx/>
                    <a:uFillTx/>
                    <a:latin typeface="Optima"/>
                    <a:ea typeface="+mn-ea"/>
                    <a:cs typeface="Optima"/>
                  </a:rPr>
                  <a:t>–</a:t>
                </a:r>
                <a:r>
                  <a:rPr kumimoji="0" lang="en-US" sz="1200" b="1" i="0" u="none" strike="noStrike" kern="1200" cap="none" spc="0" normalizeH="0" baseline="0" noProof="0">
                    <a:ln>
                      <a:noFill/>
                    </a:ln>
                    <a:solidFill>
                      <a:prstClr val="black"/>
                    </a:solidFill>
                    <a:effectLst/>
                    <a:uLnTx/>
                    <a:uFillTx/>
                    <a:latin typeface="Optima"/>
                    <a:ea typeface="+mn-ea"/>
                    <a:cs typeface="Optima"/>
                  </a:rPr>
                  <a:t> Create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cs typeface="Optima"/>
                  </a:rPr>
                  <a:t>(New </a:t>
                </a: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Record)</a:t>
                </a:r>
              </a:p>
            </p:txBody>
          </p:sp>
          <p:sp>
            <p:nvSpPr>
              <p:cNvPr id="33" name="Flowchart: Process 17">
                <a:extLst>
                  <a:ext uri="{FF2B5EF4-FFF2-40B4-BE49-F238E27FC236}">
                    <a16:creationId xmlns:a16="http://schemas.microsoft.com/office/drawing/2014/main" id="{8E21190C-5367-49CC-A2C0-3C20C3E97897}"/>
                  </a:ext>
                </a:extLst>
              </p:cNvPr>
              <p:cNvSpPr/>
              <p:nvPr/>
            </p:nvSpPr>
            <p:spPr>
              <a:xfrm>
                <a:off x="2628900" y="2458244"/>
                <a:ext cx="1028700" cy="40005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Populate Characteristics</a:t>
                </a:r>
              </a:p>
            </p:txBody>
          </p:sp>
          <p:sp>
            <p:nvSpPr>
              <p:cNvPr id="34" name="Flowchart: Process 18">
                <a:extLst>
                  <a:ext uri="{FF2B5EF4-FFF2-40B4-BE49-F238E27FC236}">
                    <a16:creationId xmlns:a16="http://schemas.microsoft.com/office/drawing/2014/main" id="{132C0B0A-2925-235D-C762-F68273BB944D}"/>
                  </a:ext>
                </a:extLst>
              </p:cNvPr>
              <p:cNvSpPr/>
              <p:nvPr/>
            </p:nvSpPr>
            <p:spPr>
              <a:xfrm>
                <a:off x="2628900" y="2985485"/>
                <a:ext cx="1028700" cy="514349"/>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Populate Part#, Model#, Reference, Document, SAP KDS</a:t>
                </a:r>
              </a:p>
            </p:txBody>
          </p:sp>
          <p:sp>
            <p:nvSpPr>
              <p:cNvPr id="35" name="Flowchart: Process 19">
                <a:extLst>
                  <a:ext uri="{FF2B5EF4-FFF2-40B4-BE49-F238E27FC236}">
                    <a16:creationId xmlns:a16="http://schemas.microsoft.com/office/drawing/2014/main" id="{17690157-ADC3-6451-DB05-5A324758A3ED}"/>
                  </a:ext>
                </a:extLst>
              </p:cNvPr>
              <p:cNvSpPr/>
              <p:nvPr/>
            </p:nvSpPr>
            <p:spPr>
              <a:xfrm>
                <a:off x="2628900" y="3658394"/>
                <a:ext cx="1028700" cy="40005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Auto-Generate Descriptions</a:t>
                </a:r>
              </a:p>
            </p:txBody>
          </p:sp>
          <p:sp>
            <p:nvSpPr>
              <p:cNvPr id="36" name="Flowchart: Process 20">
                <a:extLst>
                  <a:ext uri="{FF2B5EF4-FFF2-40B4-BE49-F238E27FC236}">
                    <a16:creationId xmlns:a16="http://schemas.microsoft.com/office/drawing/2014/main" id="{490DB0D4-3348-F905-FA75-6F39ECDA2A51}"/>
                  </a:ext>
                </a:extLst>
              </p:cNvPr>
              <p:cNvSpPr/>
              <p:nvPr/>
            </p:nvSpPr>
            <p:spPr>
              <a:xfrm>
                <a:off x="2628900" y="4287044"/>
                <a:ext cx="1028700" cy="40005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Review &amp; Process</a:t>
                </a:r>
              </a:p>
            </p:txBody>
          </p:sp>
          <p:cxnSp>
            <p:nvCxnSpPr>
              <p:cNvPr id="37" name="Straight Arrow Connector 36">
                <a:extLst>
                  <a:ext uri="{FF2B5EF4-FFF2-40B4-BE49-F238E27FC236}">
                    <a16:creationId xmlns:a16="http://schemas.microsoft.com/office/drawing/2014/main" id="{64FCFBDD-999F-32E0-010D-06F4D386793A}"/>
                  </a:ext>
                </a:extLst>
              </p:cNvPr>
              <p:cNvCxnSpPr/>
              <p:nvPr/>
            </p:nvCxnSpPr>
            <p:spPr>
              <a:xfrm flipV="1">
                <a:off x="2393897" y="2122252"/>
                <a:ext cx="252318" cy="4736"/>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38" name="Straight Arrow Connector 37">
                <a:extLst>
                  <a:ext uri="{FF2B5EF4-FFF2-40B4-BE49-F238E27FC236}">
                    <a16:creationId xmlns:a16="http://schemas.microsoft.com/office/drawing/2014/main" id="{A68139C6-09AD-35FC-2B14-0A4267347CE2}"/>
                  </a:ext>
                </a:extLst>
              </p:cNvPr>
              <p:cNvCxnSpPr>
                <a:stCxn id="27" idx="2"/>
                <a:endCxn id="32" idx="0"/>
              </p:cNvCxnSpPr>
              <p:nvPr/>
            </p:nvCxnSpPr>
            <p:spPr>
              <a:xfrm rot="5400000">
                <a:off x="3028950" y="2343944"/>
                <a:ext cx="228600" cy="119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39" name="Straight Arrow Connector 38">
                <a:extLst>
                  <a:ext uri="{FF2B5EF4-FFF2-40B4-BE49-F238E27FC236}">
                    <a16:creationId xmlns:a16="http://schemas.microsoft.com/office/drawing/2014/main" id="{B1701CA0-4C8D-E4EF-0348-964529556FD5}"/>
                  </a:ext>
                </a:extLst>
              </p:cNvPr>
              <p:cNvCxnSpPr>
                <a:stCxn id="32" idx="2"/>
                <a:endCxn id="33" idx="0"/>
              </p:cNvCxnSpPr>
              <p:nvPr/>
            </p:nvCxnSpPr>
            <p:spPr>
              <a:xfrm rot="5400000">
                <a:off x="3057525" y="2944019"/>
                <a:ext cx="171450" cy="119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40" name="Straight Arrow Connector 39">
                <a:extLst>
                  <a:ext uri="{FF2B5EF4-FFF2-40B4-BE49-F238E27FC236}">
                    <a16:creationId xmlns:a16="http://schemas.microsoft.com/office/drawing/2014/main" id="{55C57D69-4A42-98DD-027C-CCD84D241011}"/>
                  </a:ext>
                </a:extLst>
              </p:cNvPr>
              <p:cNvCxnSpPr>
                <a:stCxn id="33" idx="2"/>
                <a:endCxn id="34" idx="0"/>
              </p:cNvCxnSpPr>
              <p:nvPr/>
            </p:nvCxnSpPr>
            <p:spPr>
              <a:xfrm rot="5400000">
                <a:off x="3028950" y="3544094"/>
                <a:ext cx="228600" cy="119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41" name="Straight Arrow Connector 40">
                <a:extLst>
                  <a:ext uri="{FF2B5EF4-FFF2-40B4-BE49-F238E27FC236}">
                    <a16:creationId xmlns:a16="http://schemas.microsoft.com/office/drawing/2014/main" id="{CB88E25C-43F5-1D94-FF98-F51C41743445}"/>
                  </a:ext>
                </a:extLst>
              </p:cNvPr>
              <p:cNvCxnSpPr>
                <a:stCxn id="34" idx="2"/>
                <a:endCxn id="35" idx="0"/>
              </p:cNvCxnSpPr>
              <p:nvPr/>
            </p:nvCxnSpPr>
            <p:spPr>
              <a:xfrm rot="5400000">
                <a:off x="3028950" y="4172744"/>
                <a:ext cx="228600" cy="119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42" name="Elbow Connector 41">
                <a:extLst>
                  <a:ext uri="{FF2B5EF4-FFF2-40B4-BE49-F238E27FC236}">
                    <a16:creationId xmlns:a16="http://schemas.microsoft.com/office/drawing/2014/main" id="{F2D75A25-105E-0773-2C3B-4C6A38C9E12B}"/>
                  </a:ext>
                </a:extLst>
              </p:cNvPr>
              <p:cNvCxnSpPr>
                <a:stCxn id="35" idx="3"/>
              </p:cNvCxnSpPr>
              <p:nvPr/>
            </p:nvCxnSpPr>
            <p:spPr>
              <a:xfrm flipV="1">
                <a:off x="3657600" y="3744119"/>
                <a:ext cx="342900" cy="742950"/>
              </a:xfrm>
              <a:prstGeom prst="bentConnector3">
                <a:avLst>
                  <a:gd name="adj1" fmla="val 50000"/>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43" name="Flowchart: Decision 47">
                <a:extLst>
                  <a:ext uri="{FF2B5EF4-FFF2-40B4-BE49-F238E27FC236}">
                    <a16:creationId xmlns:a16="http://schemas.microsoft.com/office/drawing/2014/main" id="{A62100C9-FE98-8651-A6DC-A24F7E8D8E60}"/>
                  </a:ext>
                </a:extLst>
              </p:cNvPr>
              <p:cNvSpPr/>
              <p:nvPr/>
            </p:nvSpPr>
            <p:spPr>
              <a:xfrm>
                <a:off x="3922289" y="3429792"/>
                <a:ext cx="1285874" cy="628651"/>
              </a:xfrm>
              <a:prstGeom prst="flowChartDecision">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Duplicate Check</a:t>
                </a:r>
              </a:p>
            </p:txBody>
          </p:sp>
          <p:sp>
            <p:nvSpPr>
              <p:cNvPr id="44" name="Flowchart: Process 54">
                <a:extLst>
                  <a:ext uri="{FF2B5EF4-FFF2-40B4-BE49-F238E27FC236}">
                    <a16:creationId xmlns:a16="http://schemas.microsoft.com/office/drawing/2014/main" id="{EB9E06C0-71EB-B458-F961-4C5BC2BEB674}"/>
                  </a:ext>
                </a:extLst>
              </p:cNvPr>
              <p:cNvSpPr/>
              <p:nvPr/>
            </p:nvSpPr>
            <p:spPr>
              <a:xfrm>
                <a:off x="5979319" y="2458244"/>
                <a:ext cx="771525" cy="57150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Review,  Check, Process</a:t>
                </a:r>
              </a:p>
            </p:txBody>
          </p:sp>
          <p:sp>
            <p:nvSpPr>
              <p:cNvPr id="45" name="Flowchart: Process 56">
                <a:extLst>
                  <a:ext uri="{FF2B5EF4-FFF2-40B4-BE49-F238E27FC236}">
                    <a16:creationId xmlns:a16="http://schemas.microsoft.com/office/drawing/2014/main" id="{B2E1AD24-D1E0-9E15-570C-F33B8B9B644B}"/>
                  </a:ext>
                </a:extLst>
              </p:cNvPr>
              <p:cNvSpPr/>
              <p:nvPr/>
            </p:nvSpPr>
            <p:spPr>
              <a:xfrm>
                <a:off x="7190759" y="3926161"/>
                <a:ext cx="857250" cy="22860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SAP ERP</a:t>
                </a:r>
              </a:p>
            </p:txBody>
          </p:sp>
          <p:sp>
            <p:nvSpPr>
              <p:cNvPr id="46" name="Flowchart: Process 61">
                <a:extLst>
                  <a:ext uri="{FF2B5EF4-FFF2-40B4-BE49-F238E27FC236}">
                    <a16:creationId xmlns:a16="http://schemas.microsoft.com/office/drawing/2014/main" id="{29993F4D-0008-6D97-EC69-EF2F8FB712AB}"/>
                  </a:ext>
                </a:extLst>
              </p:cNvPr>
              <p:cNvSpPr/>
              <p:nvPr/>
            </p:nvSpPr>
            <p:spPr>
              <a:xfrm>
                <a:off x="7229475" y="2458244"/>
                <a:ext cx="771525" cy="57150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Review,  Check, Process</a:t>
                </a:r>
              </a:p>
            </p:txBody>
          </p:sp>
          <p:cxnSp>
            <p:nvCxnSpPr>
              <p:cNvPr id="47" name="Straight Arrow Connector 46">
                <a:extLst>
                  <a:ext uri="{FF2B5EF4-FFF2-40B4-BE49-F238E27FC236}">
                    <a16:creationId xmlns:a16="http://schemas.microsoft.com/office/drawing/2014/main" id="{B3D0E019-5AF1-3F9F-7F70-203721A9C923}"/>
                  </a:ext>
                </a:extLst>
              </p:cNvPr>
              <p:cNvCxnSpPr/>
              <p:nvPr/>
            </p:nvCxnSpPr>
            <p:spPr>
              <a:xfrm>
                <a:off x="6750845" y="2801144"/>
                <a:ext cx="478631" cy="119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48" name="Straight Arrow Connector 47">
                <a:extLst>
                  <a:ext uri="{FF2B5EF4-FFF2-40B4-BE49-F238E27FC236}">
                    <a16:creationId xmlns:a16="http://schemas.microsoft.com/office/drawing/2014/main" id="{CC90761E-A3A8-F518-27D4-2E0E81D24753}"/>
                  </a:ext>
                </a:extLst>
              </p:cNvPr>
              <p:cNvCxnSpPr>
                <a:stCxn id="46" idx="2"/>
                <a:endCxn id="45" idx="0"/>
              </p:cNvCxnSpPr>
              <p:nvPr/>
            </p:nvCxnSpPr>
            <p:spPr>
              <a:xfrm>
                <a:off x="7615238" y="3029744"/>
                <a:ext cx="4146" cy="896417"/>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49" name="Flowchart: Process 75">
                <a:extLst>
                  <a:ext uri="{FF2B5EF4-FFF2-40B4-BE49-F238E27FC236}">
                    <a16:creationId xmlns:a16="http://schemas.microsoft.com/office/drawing/2014/main" id="{1813DD44-D4F9-2D32-DF97-B1196659726B}"/>
                  </a:ext>
                </a:extLst>
              </p:cNvPr>
              <p:cNvSpPr/>
              <p:nvPr/>
            </p:nvSpPr>
            <p:spPr>
              <a:xfrm>
                <a:off x="4843463" y="2458244"/>
                <a:ext cx="771525" cy="577654"/>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Review,  Check, Process</a:t>
                </a:r>
              </a:p>
            </p:txBody>
          </p:sp>
          <p:cxnSp>
            <p:nvCxnSpPr>
              <p:cNvPr id="50" name="Elbow Connector 49">
                <a:extLst>
                  <a:ext uri="{FF2B5EF4-FFF2-40B4-BE49-F238E27FC236}">
                    <a16:creationId xmlns:a16="http://schemas.microsoft.com/office/drawing/2014/main" id="{8C8EE3B1-5DB0-BDD5-AEE2-9FCAC6D726CE}"/>
                  </a:ext>
                </a:extLst>
              </p:cNvPr>
              <p:cNvCxnSpPr>
                <a:endCxn id="41" idx="1"/>
              </p:cNvCxnSpPr>
              <p:nvPr/>
            </p:nvCxnSpPr>
            <p:spPr>
              <a:xfrm rot="5400000" flipH="1" flipV="1">
                <a:off x="4362984" y="2949314"/>
                <a:ext cx="682721" cy="278237"/>
              </a:xfrm>
              <a:prstGeom prst="bentConnector2">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51" name="Flowchart: Process 82">
                <a:extLst>
                  <a:ext uri="{FF2B5EF4-FFF2-40B4-BE49-F238E27FC236}">
                    <a16:creationId xmlns:a16="http://schemas.microsoft.com/office/drawing/2014/main" id="{589135C2-87BF-F433-E788-21AA12E7DCCE}"/>
                  </a:ext>
                </a:extLst>
              </p:cNvPr>
              <p:cNvSpPr/>
              <p:nvPr/>
            </p:nvSpPr>
            <p:spPr>
              <a:xfrm>
                <a:off x="4221956" y="4411193"/>
                <a:ext cx="685800" cy="22860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Delete</a:t>
                </a:r>
              </a:p>
            </p:txBody>
          </p:sp>
          <p:cxnSp>
            <p:nvCxnSpPr>
              <p:cNvPr id="52" name="Elbow Connector 79">
                <a:extLst>
                  <a:ext uri="{FF2B5EF4-FFF2-40B4-BE49-F238E27FC236}">
                    <a16:creationId xmlns:a16="http://schemas.microsoft.com/office/drawing/2014/main" id="{4AE6FC1D-9DE7-09FB-9A8E-6B1A0AEE5493}"/>
                  </a:ext>
                </a:extLst>
              </p:cNvPr>
              <p:cNvCxnSpPr/>
              <p:nvPr/>
            </p:nvCxnSpPr>
            <p:spPr>
              <a:xfrm rot="5400000">
                <a:off x="3457575" y="2877951"/>
                <a:ext cx="1657350" cy="1985963"/>
              </a:xfrm>
              <a:prstGeom prst="bentConnector3">
                <a:avLst>
                  <a:gd name="adj1" fmla="val 109647"/>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53" name="Straight Arrow Connector 52">
                <a:extLst>
                  <a:ext uri="{FF2B5EF4-FFF2-40B4-BE49-F238E27FC236}">
                    <a16:creationId xmlns:a16="http://schemas.microsoft.com/office/drawing/2014/main" id="{DDE01751-E46C-F35C-6721-C85C6899841B}"/>
                  </a:ext>
                </a:extLst>
              </p:cNvPr>
              <p:cNvCxnSpPr/>
              <p:nvPr/>
            </p:nvCxnSpPr>
            <p:spPr>
              <a:xfrm rot="16200000" flipH="1">
                <a:off x="4380099" y="4227230"/>
                <a:ext cx="342900" cy="5327"/>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54" name="Straight Arrow Connector 53">
                <a:extLst>
                  <a:ext uri="{FF2B5EF4-FFF2-40B4-BE49-F238E27FC236}">
                    <a16:creationId xmlns:a16="http://schemas.microsoft.com/office/drawing/2014/main" id="{40C702BF-3FA6-DA3D-92E5-857623CA63E7}"/>
                  </a:ext>
                </a:extLst>
              </p:cNvPr>
              <p:cNvCxnSpPr/>
              <p:nvPr/>
            </p:nvCxnSpPr>
            <p:spPr>
              <a:xfrm>
                <a:off x="5597131" y="2743398"/>
                <a:ext cx="382188" cy="596"/>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55" name="TextBox 54">
                <a:extLst>
                  <a:ext uri="{FF2B5EF4-FFF2-40B4-BE49-F238E27FC236}">
                    <a16:creationId xmlns:a16="http://schemas.microsoft.com/office/drawing/2014/main" id="{53D0F54C-0273-509A-355A-11F39D7A74AF}"/>
                  </a:ext>
                </a:extLst>
              </p:cNvPr>
              <p:cNvSpPr txBox="1"/>
              <p:nvPr/>
            </p:nvSpPr>
            <p:spPr>
              <a:xfrm>
                <a:off x="1142999" y="800273"/>
                <a:ext cx="2800350" cy="288023"/>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Requestor</a:t>
                </a:r>
              </a:p>
            </p:txBody>
          </p:sp>
          <p:sp>
            <p:nvSpPr>
              <p:cNvPr id="56" name="TextBox 55">
                <a:extLst>
                  <a:ext uri="{FF2B5EF4-FFF2-40B4-BE49-F238E27FC236}">
                    <a16:creationId xmlns:a16="http://schemas.microsoft.com/office/drawing/2014/main" id="{8851FA79-6600-28C3-65CA-56022A7E37E0}"/>
                  </a:ext>
                </a:extLst>
              </p:cNvPr>
              <p:cNvSpPr txBox="1"/>
              <p:nvPr/>
            </p:nvSpPr>
            <p:spPr>
              <a:xfrm>
                <a:off x="3943349" y="800273"/>
                <a:ext cx="1771650" cy="28802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Approver</a:t>
                </a:r>
              </a:p>
            </p:txBody>
          </p:sp>
          <p:sp>
            <p:nvSpPr>
              <p:cNvPr id="57" name="TextBox 56">
                <a:extLst>
                  <a:ext uri="{FF2B5EF4-FFF2-40B4-BE49-F238E27FC236}">
                    <a16:creationId xmlns:a16="http://schemas.microsoft.com/office/drawing/2014/main" id="{736062B7-84E3-97C4-8075-56032ADFAA7B}"/>
                  </a:ext>
                </a:extLst>
              </p:cNvPr>
              <p:cNvSpPr txBox="1"/>
              <p:nvPr/>
            </p:nvSpPr>
            <p:spPr>
              <a:xfrm>
                <a:off x="5717507" y="802126"/>
                <a:ext cx="1311547" cy="298680"/>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Steward</a:t>
                </a:r>
              </a:p>
            </p:txBody>
          </p:sp>
          <p:sp>
            <p:nvSpPr>
              <p:cNvPr id="58" name="TextBox 57">
                <a:extLst>
                  <a:ext uri="{FF2B5EF4-FFF2-40B4-BE49-F238E27FC236}">
                    <a16:creationId xmlns:a16="http://schemas.microsoft.com/office/drawing/2014/main" id="{967FA987-AEAE-BD7D-1F9E-AB1EB47BC38F}"/>
                  </a:ext>
                </a:extLst>
              </p:cNvPr>
              <p:cNvSpPr txBox="1"/>
              <p:nvPr/>
            </p:nvSpPr>
            <p:spPr>
              <a:xfrm>
                <a:off x="7029054" y="803144"/>
                <a:ext cx="1140096" cy="295808"/>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 Manager</a:t>
                </a:r>
              </a:p>
            </p:txBody>
          </p:sp>
          <p:sp>
            <p:nvSpPr>
              <p:cNvPr id="59" name="TextBox 58">
                <a:extLst>
                  <a:ext uri="{FF2B5EF4-FFF2-40B4-BE49-F238E27FC236}">
                    <a16:creationId xmlns:a16="http://schemas.microsoft.com/office/drawing/2014/main" id="{1C3392C1-FC88-BF25-2C3D-2A7E2AA3794A}"/>
                  </a:ext>
                </a:extLst>
              </p:cNvPr>
              <p:cNvSpPr txBox="1"/>
              <p:nvPr/>
            </p:nvSpPr>
            <p:spPr>
              <a:xfrm>
                <a:off x="2321044" y="1917783"/>
                <a:ext cx="300719" cy="173486"/>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No</a:t>
                </a:r>
              </a:p>
            </p:txBody>
          </p:sp>
          <p:sp>
            <p:nvSpPr>
              <p:cNvPr id="60" name="TextBox 59">
                <a:extLst>
                  <a:ext uri="{FF2B5EF4-FFF2-40B4-BE49-F238E27FC236}">
                    <a16:creationId xmlns:a16="http://schemas.microsoft.com/office/drawing/2014/main" id="{962B6159-8803-57E9-C3C6-976C50A91769}"/>
                  </a:ext>
                </a:extLst>
              </p:cNvPr>
              <p:cNvSpPr txBox="1"/>
              <p:nvPr/>
            </p:nvSpPr>
            <p:spPr>
              <a:xfrm>
                <a:off x="4253641" y="2940266"/>
                <a:ext cx="375507" cy="146629"/>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No</a:t>
                </a:r>
              </a:p>
            </p:txBody>
          </p:sp>
          <p:sp>
            <p:nvSpPr>
              <p:cNvPr id="61" name="TextBox 60">
                <a:extLst>
                  <a:ext uri="{FF2B5EF4-FFF2-40B4-BE49-F238E27FC236}">
                    <a16:creationId xmlns:a16="http://schemas.microsoft.com/office/drawing/2014/main" id="{66096253-7723-D48C-4D91-474E9BA93A15}"/>
                  </a:ext>
                </a:extLst>
              </p:cNvPr>
              <p:cNvSpPr txBox="1"/>
              <p:nvPr/>
            </p:nvSpPr>
            <p:spPr>
              <a:xfrm>
                <a:off x="4565226" y="4121014"/>
                <a:ext cx="400049" cy="118728"/>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Yes</a:t>
                </a:r>
              </a:p>
            </p:txBody>
          </p:sp>
          <p:sp>
            <p:nvSpPr>
              <p:cNvPr id="62" name="TextBox 61">
                <a:extLst>
                  <a:ext uri="{FF2B5EF4-FFF2-40B4-BE49-F238E27FC236}">
                    <a16:creationId xmlns:a16="http://schemas.microsoft.com/office/drawing/2014/main" id="{02F96CC9-E63D-9848-EB4F-9FC7BAA83D31}"/>
                  </a:ext>
                </a:extLst>
              </p:cNvPr>
              <p:cNvSpPr txBox="1"/>
              <p:nvPr/>
            </p:nvSpPr>
            <p:spPr>
              <a:xfrm>
                <a:off x="4293395" y="4733728"/>
                <a:ext cx="671880" cy="209727"/>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Return</a:t>
                </a:r>
              </a:p>
            </p:txBody>
          </p:sp>
        </p:grpSp>
        <p:sp>
          <p:nvSpPr>
            <p:cNvPr id="17" name="Flowchart: Alternate Process 43">
              <a:extLst>
                <a:ext uri="{FF2B5EF4-FFF2-40B4-BE49-F238E27FC236}">
                  <a16:creationId xmlns:a16="http://schemas.microsoft.com/office/drawing/2014/main" id="{CECCB606-0E8F-8FD4-DD19-1DDEF8056E61}"/>
                </a:ext>
              </a:extLst>
            </p:cNvPr>
            <p:cNvSpPr/>
            <p:nvPr/>
          </p:nvSpPr>
          <p:spPr>
            <a:xfrm>
              <a:off x="1642641" y="2368471"/>
              <a:ext cx="828000" cy="29270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cs typeface="Optima"/>
                </a:rPr>
                <a:t>Search</a:t>
              </a:r>
            </a:p>
          </p:txBody>
        </p:sp>
        <p:sp>
          <p:nvSpPr>
            <p:cNvPr id="18" name="TextBox 17">
              <a:extLst>
                <a:ext uri="{FF2B5EF4-FFF2-40B4-BE49-F238E27FC236}">
                  <a16:creationId xmlns:a16="http://schemas.microsoft.com/office/drawing/2014/main" id="{8D504944-000E-6754-A8DC-0F858A370228}"/>
                </a:ext>
              </a:extLst>
            </p:cNvPr>
            <p:cNvSpPr txBox="1"/>
            <p:nvPr/>
          </p:nvSpPr>
          <p:spPr>
            <a:xfrm>
              <a:off x="9279059" y="4903760"/>
              <a:ext cx="892336" cy="109035"/>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Replicate</a:t>
              </a:r>
            </a:p>
          </p:txBody>
        </p:sp>
        <p:pic>
          <p:nvPicPr>
            <p:cNvPr id="19" name="Picture 18">
              <a:extLst>
                <a:ext uri="{FF2B5EF4-FFF2-40B4-BE49-F238E27FC236}">
                  <a16:creationId xmlns:a16="http://schemas.microsoft.com/office/drawing/2014/main" id="{1834C585-5BE5-3C6B-7045-4F5361C8C2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768" y="4322823"/>
              <a:ext cx="166813" cy="166813"/>
            </a:xfrm>
            <a:prstGeom prst="rect">
              <a:avLst/>
            </a:prstGeom>
          </p:spPr>
        </p:pic>
        <p:pic>
          <p:nvPicPr>
            <p:cNvPr id="20" name="Picture 19" descr="cloud_with_gear_icon.png">
              <a:extLst>
                <a:ext uri="{FF2B5EF4-FFF2-40B4-BE49-F238E27FC236}">
                  <a16:creationId xmlns:a16="http://schemas.microsoft.com/office/drawing/2014/main" id="{B662F564-1091-3144-7FEE-08BEB5964CBB}"/>
                </a:ext>
              </a:extLst>
            </p:cNvPr>
            <p:cNvPicPr>
              <a:picLocks noChangeAspect="1"/>
            </p:cNvPicPr>
            <p:nvPr/>
          </p:nvPicPr>
          <p:blipFill>
            <a:blip r:embed="rId5"/>
            <a:stretch>
              <a:fillRect/>
            </a:stretch>
          </p:blipFill>
          <p:spPr>
            <a:xfrm>
              <a:off x="4439881" y="3740163"/>
              <a:ext cx="216448" cy="124377"/>
            </a:xfrm>
            <a:prstGeom prst="rect">
              <a:avLst/>
            </a:prstGeom>
          </p:spPr>
        </p:pic>
        <p:pic>
          <p:nvPicPr>
            <p:cNvPr id="21" name="Picture 20" descr="cloud_with_gear_icon.png">
              <a:extLst>
                <a:ext uri="{FF2B5EF4-FFF2-40B4-BE49-F238E27FC236}">
                  <a16:creationId xmlns:a16="http://schemas.microsoft.com/office/drawing/2014/main" id="{9B2FFCC5-18C8-FF42-49C6-4A3294D637D3}"/>
                </a:ext>
              </a:extLst>
            </p:cNvPr>
            <p:cNvPicPr>
              <a:picLocks noChangeAspect="1"/>
            </p:cNvPicPr>
            <p:nvPr/>
          </p:nvPicPr>
          <p:blipFill>
            <a:blip r:embed="rId5"/>
            <a:stretch>
              <a:fillRect/>
            </a:stretch>
          </p:blipFill>
          <p:spPr>
            <a:xfrm>
              <a:off x="4432371" y="3167012"/>
              <a:ext cx="216448" cy="124377"/>
            </a:xfrm>
            <a:prstGeom prst="rect">
              <a:avLst/>
            </a:prstGeom>
          </p:spPr>
        </p:pic>
        <p:pic>
          <p:nvPicPr>
            <p:cNvPr id="22" name="Picture 21">
              <a:extLst>
                <a:ext uri="{FF2B5EF4-FFF2-40B4-BE49-F238E27FC236}">
                  <a16:creationId xmlns:a16="http://schemas.microsoft.com/office/drawing/2014/main" id="{8E07B9F3-E763-9D5D-E6F0-5F41E8058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999" y="4326484"/>
              <a:ext cx="166813" cy="166813"/>
            </a:xfrm>
            <a:prstGeom prst="rect">
              <a:avLst/>
            </a:prstGeom>
          </p:spPr>
        </p:pic>
        <p:pic>
          <p:nvPicPr>
            <p:cNvPr id="23" name="Picture 22">
              <a:extLst>
                <a:ext uri="{FF2B5EF4-FFF2-40B4-BE49-F238E27FC236}">
                  <a16:creationId xmlns:a16="http://schemas.microsoft.com/office/drawing/2014/main" id="{DFCB0A08-F3B8-A0A3-B680-86CD1441F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0078" y="4326484"/>
              <a:ext cx="166813" cy="166813"/>
            </a:xfrm>
            <a:prstGeom prst="rect">
              <a:avLst/>
            </a:prstGeom>
          </p:spPr>
        </p:pic>
      </p:grpSp>
      <p:cxnSp>
        <p:nvCxnSpPr>
          <p:cNvPr id="64" name="Straight Arrow Connector 63">
            <a:extLst>
              <a:ext uri="{FF2B5EF4-FFF2-40B4-BE49-F238E27FC236}">
                <a16:creationId xmlns:a16="http://schemas.microsoft.com/office/drawing/2014/main" id="{628EFC23-4FF2-6A4A-43BD-1616C3A090B7}"/>
              </a:ext>
            </a:extLst>
          </p:cNvPr>
          <p:cNvCxnSpPr/>
          <p:nvPr/>
        </p:nvCxnSpPr>
        <p:spPr>
          <a:xfrm rot="5400000">
            <a:off x="1355597" y="2051197"/>
            <a:ext cx="271393" cy="188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Tree>
    <p:extLst>
      <p:ext uri="{BB962C8B-B14F-4D97-AF65-F5344CB8AC3E}">
        <p14:creationId xmlns:p14="http://schemas.microsoft.com/office/powerpoint/2010/main" val="386078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26B5A-833E-41E7-CBB0-CC8ED7B40FA4}"/>
            </a:ext>
          </a:extLst>
        </p:cNvPr>
        <p:cNvGrpSpPr/>
        <p:nvPr/>
      </p:nvGrpSpPr>
      <p:grpSpPr>
        <a:xfrm>
          <a:off x="0" y="0"/>
          <a:ext cx="0" cy="0"/>
          <a:chOff x="0" y="0"/>
          <a:chExt cx="0" cy="0"/>
        </a:xfrm>
      </p:grpSpPr>
      <p:sp>
        <p:nvSpPr>
          <p:cNvPr id="11" name="标题 1">
            <a:extLst>
              <a:ext uri="{FF2B5EF4-FFF2-40B4-BE49-F238E27FC236}">
                <a16:creationId xmlns:a16="http://schemas.microsoft.com/office/drawing/2014/main" id="{2C7F1E24-AE3B-BCEF-24C3-DD916DAE084C}"/>
              </a:ext>
            </a:extLst>
          </p:cNvPr>
          <p:cNvSpPr txBox="1"/>
          <p:nvPr/>
        </p:nvSpPr>
        <p:spPr>
          <a:xfrm>
            <a:off x="691564" y="214497"/>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Aptos" panose="02110004020202020204"/>
              <a:ea typeface="等线" panose="02010600030101010101" pitchFamily="2" charset="-122"/>
              <a:cs typeface="+mn-cs"/>
            </a:endParaRPr>
          </a:p>
        </p:txBody>
      </p:sp>
      <p:sp>
        <p:nvSpPr>
          <p:cNvPr id="28" name="Date Placeholder 3">
            <a:extLst>
              <a:ext uri="{FF2B5EF4-FFF2-40B4-BE49-F238E27FC236}">
                <a16:creationId xmlns:a16="http://schemas.microsoft.com/office/drawing/2014/main" id="{338CA801-8F7D-7784-D5B4-5572AFD026A9}"/>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29" name="Slide Number Placeholder 5">
            <a:extLst>
              <a:ext uri="{FF2B5EF4-FFF2-40B4-BE49-F238E27FC236}">
                <a16:creationId xmlns:a16="http://schemas.microsoft.com/office/drawing/2014/main" id="{369190F6-09B4-5D97-3569-FBFD35A37E08}"/>
              </a:ext>
            </a:extLst>
          </p:cNvPr>
          <p:cNvSpPr txBox="1">
            <a:spLocks/>
          </p:cNvSpPr>
          <p:nvPr/>
        </p:nvSpPr>
        <p:spPr>
          <a:xfrm>
            <a:off x="9382975" y="661065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a:ln>
                  <a:noFill/>
                </a:ln>
                <a:solidFill>
                  <a:prstClr val="white"/>
                </a:solidFill>
                <a:effectLst/>
                <a:uLnTx/>
                <a:uFillTx/>
                <a:latin typeface="Optima" charset="0"/>
                <a:ea typeface="+mn-ea"/>
                <a:cs typeface="Arial" panose="020B0604020202020204"/>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1" i="0" u="none" strike="noStrike" kern="1200" cap="none" spc="0" normalizeH="0" baseline="0" noProof="0">
              <a:ln>
                <a:noFill/>
              </a:ln>
              <a:solidFill>
                <a:prstClr val="white"/>
              </a:solidFill>
              <a:effectLst/>
              <a:uLnTx/>
              <a:uFillTx/>
              <a:latin typeface="Optima" charset="0"/>
              <a:ea typeface="+mn-ea"/>
              <a:cs typeface="Arial" panose="020B0604020202020204"/>
            </a:endParaRPr>
          </a:p>
        </p:txBody>
      </p:sp>
      <p:sp>
        <p:nvSpPr>
          <p:cNvPr id="30" name="Footer Placeholder 4">
            <a:extLst>
              <a:ext uri="{FF2B5EF4-FFF2-40B4-BE49-F238E27FC236}">
                <a16:creationId xmlns:a16="http://schemas.microsoft.com/office/drawing/2014/main" id="{8030E8C2-746B-B4C1-526F-2490206A9B4E}"/>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4B8CE229-FE8D-8206-CA72-0511FE0C5A42}"/>
              </a:ext>
            </a:extLst>
          </p:cNvPr>
          <p:cNvSpPr txBox="1"/>
          <p:nvPr/>
        </p:nvSpPr>
        <p:spPr bwMode="gray">
          <a:xfrm>
            <a:off x="9382975" y="6593918"/>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200" b="1" i="0" u="none" strike="noStrike" kern="1200" cap="none" spc="0" normalizeH="0" baseline="0" noProof="0">
                <a:ln>
                  <a:noFill/>
                </a:ln>
                <a:solidFill>
                  <a:prstClr val="white"/>
                </a:solidFill>
                <a:effectLst/>
                <a:uLnTx/>
                <a:uFillTx/>
                <a:latin typeface="Optima" charset="0"/>
                <a:ea typeface="+mn-ea"/>
                <a:cs typeface="Arial" panose="020B0604020202020204"/>
              </a:rPr>
              <a:t>Restricted Use</a:t>
            </a:r>
          </a:p>
        </p:txBody>
      </p:sp>
      <p:pic>
        <p:nvPicPr>
          <p:cNvPr id="52" name="Picture 51">
            <a:extLst>
              <a:ext uri="{FF2B5EF4-FFF2-40B4-BE49-F238E27FC236}">
                <a16:creationId xmlns:a16="http://schemas.microsoft.com/office/drawing/2014/main" id="{A7354F99-F5AC-E0C5-E98A-3A4377542A5C}"/>
              </a:ext>
            </a:extLst>
          </p:cNvPr>
          <p:cNvPicPr>
            <a:picLocks noChangeAspect="1"/>
          </p:cNvPicPr>
          <p:nvPr/>
        </p:nvPicPr>
        <p:blipFill>
          <a:blip r:embed="rId3"/>
          <a:stretch>
            <a:fillRect/>
          </a:stretch>
        </p:blipFill>
        <p:spPr>
          <a:xfrm>
            <a:off x="11166485" y="0"/>
            <a:ext cx="986187" cy="360468"/>
          </a:xfrm>
          <a:prstGeom prst="rect">
            <a:avLst/>
          </a:prstGeom>
        </p:spPr>
      </p:pic>
      <p:sp>
        <p:nvSpPr>
          <p:cNvPr id="2" name="标题 1">
            <a:extLst>
              <a:ext uri="{FF2B5EF4-FFF2-40B4-BE49-F238E27FC236}">
                <a16:creationId xmlns:a16="http://schemas.microsoft.com/office/drawing/2014/main" id="{42644B46-E8C4-67C8-1308-CD849E776309}"/>
              </a:ext>
            </a:extLst>
          </p:cNvPr>
          <p:cNvSpPr txBox="1"/>
          <p:nvPr/>
        </p:nvSpPr>
        <p:spPr>
          <a:xfrm>
            <a:off x="691564" y="214497"/>
            <a:ext cx="10865851" cy="468000"/>
          </a:xfrm>
          <a:prstGeom prst="rect">
            <a:avLst/>
          </a:prstGeom>
          <a:noFill/>
          <a:ln>
            <a:noFill/>
          </a:ln>
        </p:spPr>
        <p:txBody>
          <a:bodyPr vert="horz"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DQG </a:t>
            </a:r>
            <a:r>
              <a:rPr kumimoji="0" lang="en-US" sz="2800" b="1" i="1"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features- Service Template</a:t>
            </a:r>
          </a:p>
        </p:txBody>
      </p:sp>
      <p:sp>
        <p:nvSpPr>
          <p:cNvPr id="4" name="TextBox 3">
            <a:extLst>
              <a:ext uri="{FF2B5EF4-FFF2-40B4-BE49-F238E27FC236}">
                <a16:creationId xmlns:a16="http://schemas.microsoft.com/office/drawing/2014/main" id="{7FAADCF6-6921-7663-4563-2ED0C2854FD9}"/>
              </a:ext>
            </a:extLst>
          </p:cNvPr>
          <p:cNvSpPr txBox="1"/>
          <p:nvPr/>
        </p:nvSpPr>
        <p:spPr>
          <a:xfrm>
            <a:off x="344463" y="1091074"/>
            <a:ext cx="11503072" cy="969496"/>
          </a:xfrm>
          <a:prstGeom prst="rect">
            <a:avLst/>
          </a:prstGeom>
          <a:solidFill>
            <a:schemeClr val="tx2">
              <a:lumMod val="25000"/>
              <a:lumOff val="75000"/>
            </a:schemeClr>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l" defTabSz="914264"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a:ln>
                  <a:noFill/>
                </a:ln>
                <a:solidFill>
                  <a:prstClr val="black"/>
                </a:solidFill>
                <a:effectLst/>
                <a:uLnTx/>
                <a:uFillTx/>
                <a:latin typeface="Optima" charset="0"/>
                <a:ea typeface="Optima" charset="0"/>
                <a:cs typeface="Optima" charset="0"/>
              </a:rPr>
              <a:t>PROVIDE: CEMENT CONCRETE, PLAIN</a:t>
            </a:r>
            <a:r>
              <a:rPr kumimoji="0" lang="en-US" sz="1900" b="0" i="0" u="none" strike="noStrike" kern="1200" cap="none" spc="0" normalizeH="0" baseline="0" noProof="0">
                <a:ln>
                  <a:noFill/>
                </a:ln>
                <a:solidFill>
                  <a:prstClr val="black"/>
                </a:solidFill>
                <a:effectLst/>
                <a:uLnTx/>
                <a:uFillTx/>
                <a:latin typeface="Optima" charset="0"/>
                <a:ea typeface="Optima" charset="0"/>
                <a:cs typeface="Optima" charset="0"/>
              </a:rPr>
              <a:t> </a:t>
            </a:r>
          </a:p>
          <a:p>
            <a:pPr marL="0" marR="0" lvl="0" indent="0" algn="l" defTabSz="914264"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prstClr val="black"/>
                </a:solidFill>
                <a:effectLst/>
                <a:uLnTx/>
                <a:uFillTx/>
                <a:latin typeface="Optima" charset="0"/>
                <a:ea typeface="Optima" charset="0"/>
                <a:cs typeface="Optima" charset="0"/>
              </a:rPr>
              <a:t>Definition: To provide or make available, a compound mixture of sand, broken stone pebbles and cement, formulated for specific construction casting requirements, available in dry, ready mix or mixed castable form.</a:t>
            </a:r>
          </a:p>
        </p:txBody>
      </p:sp>
      <p:graphicFrame>
        <p:nvGraphicFramePr>
          <p:cNvPr id="5" name="Table 4">
            <a:extLst>
              <a:ext uri="{FF2B5EF4-FFF2-40B4-BE49-F238E27FC236}">
                <a16:creationId xmlns:a16="http://schemas.microsoft.com/office/drawing/2014/main" id="{A2F7E722-5C83-1BB6-ACD6-498FDFA4899C}"/>
              </a:ext>
            </a:extLst>
          </p:cNvPr>
          <p:cNvGraphicFramePr>
            <a:graphicFrameLocks noGrp="1"/>
          </p:cNvGraphicFramePr>
          <p:nvPr/>
        </p:nvGraphicFramePr>
        <p:xfrm>
          <a:off x="455543" y="2184297"/>
          <a:ext cx="11280913" cy="3908558"/>
        </p:xfrm>
        <a:graphic>
          <a:graphicData uri="http://schemas.openxmlformats.org/drawingml/2006/table">
            <a:tbl>
              <a:tblPr>
                <a:tableStyleId>{35758FB7-9AC5-4552-8A53-C91805E547FA}</a:tableStyleId>
              </a:tblPr>
              <a:tblGrid>
                <a:gridCol w="1735525">
                  <a:extLst>
                    <a:ext uri="{9D8B030D-6E8A-4147-A177-3AD203B41FA5}">
                      <a16:colId xmlns:a16="http://schemas.microsoft.com/office/drawing/2014/main" val="20000"/>
                    </a:ext>
                  </a:extLst>
                </a:gridCol>
                <a:gridCol w="8460686">
                  <a:extLst>
                    <a:ext uri="{9D8B030D-6E8A-4147-A177-3AD203B41FA5}">
                      <a16:colId xmlns:a16="http://schemas.microsoft.com/office/drawing/2014/main" val="20001"/>
                    </a:ext>
                  </a:extLst>
                </a:gridCol>
                <a:gridCol w="650821">
                  <a:extLst>
                    <a:ext uri="{9D8B030D-6E8A-4147-A177-3AD203B41FA5}">
                      <a16:colId xmlns:a16="http://schemas.microsoft.com/office/drawing/2014/main" val="20002"/>
                    </a:ext>
                  </a:extLst>
                </a:gridCol>
                <a:gridCol w="433881">
                  <a:extLst>
                    <a:ext uri="{9D8B030D-6E8A-4147-A177-3AD203B41FA5}">
                      <a16:colId xmlns:a16="http://schemas.microsoft.com/office/drawing/2014/main" val="20003"/>
                    </a:ext>
                  </a:extLst>
                </a:gridCol>
              </a:tblGrid>
              <a:tr h="164245">
                <a:tc>
                  <a:txBody>
                    <a:bodyPr/>
                    <a:lstStyle/>
                    <a:p>
                      <a:pPr algn="l" fontAlgn="b"/>
                      <a:r>
                        <a:rPr lang="en-US" sz="1200" b="1" u="none" strike="noStrike">
                          <a:effectLst/>
                          <a:latin typeface="Optima" charset="0"/>
                          <a:ea typeface="Optima" charset="0"/>
                          <a:cs typeface="Optima" charset="0"/>
                        </a:rPr>
                        <a:t>TYPE</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A subdivision into a particular classification.</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M</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1</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00"/>
                  </a:ext>
                </a:extLst>
              </a:tr>
              <a:tr h="164599">
                <a:tc>
                  <a:txBody>
                    <a:bodyPr/>
                    <a:lstStyle/>
                    <a:p>
                      <a:pPr algn="l" fontAlgn="b"/>
                      <a:r>
                        <a:rPr lang="en-US" sz="1200" b="1" u="none" strike="noStrike">
                          <a:effectLst/>
                          <a:latin typeface="Optima" charset="0"/>
                          <a:ea typeface="Optima" charset="0"/>
                          <a:cs typeface="Optima" charset="0"/>
                        </a:rPr>
                        <a:t>MIX RATIO</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Indication of cement sand ratio.</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M</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2</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01"/>
                  </a:ext>
                </a:extLst>
              </a:tr>
              <a:tr h="207566">
                <a:tc>
                  <a:txBody>
                    <a:bodyPr/>
                    <a:lstStyle/>
                    <a:p>
                      <a:pPr algn="l" fontAlgn="b"/>
                      <a:r>
                        <a:rPr lang="en-US" sz="1200" b="1" u="none" strike="noStrike">
                          <a:effectLst/>
                          <a:latin typeface="Optima" charset="0"/>
                          <a:ea typeface="Optima" charset="0"/>
                          <a:cs typeface="Optima" charset="0"/>
                        </a:rPr>
                        <a:t>STONE SIZE</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The nominal maximum size of aggregate stone.</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M</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3</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02"/>
                  </a:ext>
                </a:extLst>
              </a:tr>
              <a:tr h="344217">
                <a:tc>
                  <a:txBody>
                    <a:bodyPr/>
                    <a:lstStyle/>
                    <a:p>
                      <a:pPr algn="l" fontAlgn="b"/>
                      <a:r>
                        <a:rPr lang="en-US" sz="1200" b="1" u="none" strike="noStrike">
                          <a:effectLst/>
                          <a:latin typeface="Optima" charset="0"/>
                          <a:ea typeface="Optima" charset="0"/>
                          <a:cs typeface="Optima" charset="0"/>
                        </a:rPr>
                        <a:t>LOCATION</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The geographical location where the task, service or activity is to be carried out as stipulated.</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M</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4</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03"/>
                  </a:ext>
                </a:extLst>
              </a:tr>
              <a:tr h="344217">
                <a:tc>
                  <a:txBody>
                    <a:bodyPr/>
                    <a:lstStyle/>
                    <a:p>
                      <a:pPr algn="l" fontAlgn="b"/>
                      <a:r>
                        <a:rPr lang="en-US" sz="1200" b="1" u="none" strike="noStrike">
                          <a:effectLst/>
                          <a:latin typeface="Optima" charset="0"/>
                          <a:ea typeface="Optima" charset="0"/>
                          <a:cs typeface="Optima" charset="0"/>
                        </a:rPr>
                        <a:t>RATE</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The type of remuneration. e.g. NT= Normal Time; OT= Overtime; DT= Double Time; TT=Triple Time; etc.</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M</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5</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04"/>
                  </a:ext>
                </a:extLst>
              </a:tr>
              <a:tr h="473068">
                <a:tc>
                  <a:txBody>
                    <a:bodyPr/>
                    <a:lstStyle/>
                    <a:p>
                      <a:pPr algn="l" fontAlgn="b"/>
                      <a:r>
                        <a:rPr lang="en-US" sz="1200" b="1" u="none" strike="noStrike">
                          <a:effectLst/>
                          <a:latin typeface="Optima" charset="0"/>
                          <a:ea typeface="Optima" charset="0"/>
                          <a:cs typeface="Optima" charset="0"/>
                        </a:rPr>
                        <a:t>RATE TYPE</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The type of remuneration applicable to the task. e.g. Travel; Accommodation; Substance; Mobilization; Comprehensive; Bulk; Inclusive; Standing Time; Material Handling; Cost +10%; Extra over; sundries; etc.</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M</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6</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05"/>
                  </a:ext>
                </a:extLst>
              </a:tr>
              <a:tr h="326609">
                <a:tc>
                  <a:txBody>
                    <a:bodyPr/>
                    <a:lstStyle/>
                    <a:p>
                      <a:pPr algn="l" fontAlgn="b"/>
                      <a:r>
                        <a:rPr lang="en-US" sz="1200" b="1" u="none" strike="noStrike">
                          <a:effectLst/>
                          <a:latin typeface="Optima" charset="0"/>
                          <a:ea typeface="Optima" charset="0"/>
                          <a:cs typeface="Optima" charset="0"/>
                        </a:rPr>
                        <a:t>METHOD</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A means or manner of procedure, especially a regular and systematic way of accomplishing the task.</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I</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7</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06"/>
                  </a:ext>
                </a:extLst>
              </a:tr>
              <a:tr h="326609">
                <a:tc>
                  <a:txBody>
                    <a:bodyPr/>
                    <a:lstStyle/>
                    <a:p>
                      <a:pPr algn="l" fontAlgn="b"/>
                      <a:r>
                        <a:rPr lang="en-US" sz="1200" b="1" u="none" strike="noStrike">
                          <a:effectLst/>
                          <a:latin typeface="Optima" charset="0"/>
                          <a:ea typeface="Optima" charset="0"/>
                          <a:cs typeface="Optima" charset="0"/>
                        </a:rPr>
                        <a:t>ADDITIONAL INFORMATION</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Any information relevant to the class having an impact on the result expected.</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I</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8</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07"/>
                  </a:ext>
                </a:extLst>
              </a:tr>
              <a:tr h="326609">
                <a:tc>
                  <a:txBody>
                    <a:bodyPr/>
                    <a:lstStyle/>
                    <a:p>
                      <a:pPr algn="l" fontAlgn="b"/>
                      <a:r>
                        <a:rPr lang="en-US" sz="1200" b="1" u="none" strike="noStrike">
                          <a:effectLst/>
                          <a:latin typeface="Optima" charset="0"/>
                          <a:ea typeface="Optima" charset="0"/>
                          <a:cs typeface="Optima" charset="0"/>
                        </a:rPr>
                        <a:t>ADDITIONAL EQUIPMENT</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Any extra items / equipment that are required to complete the task.</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I</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9</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08"/>
                  </a:ext>
                </a:extLst>
              </a:tr>
              <a:tr h="219989">
                <a:tc>
                  <a:txBody>
                    <a:bodyPr/>
                    <a:lstStyle/>
                    <a:p>
                      <a:pPr algn="l" fontAlgn="b"/>
                      <a:r>
                        <a:rPr lang="en-US" sz="1200" b="1" u="none" strike="noStrike">
                          <a:effectLst/>
                          <a:latin typeface="Optima" charset="0"/>
                          <a:ea typeface="Optima" charset="0"/>
                          <a:cs typeface="Optima" charset="0"/>
                        </a:rPr>
                        <a:t>ADDITIONAL TASK</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Any additional tasks that need to be carried out to complete the task.</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I</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10</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09"/>
                  </a:ext>
                </a:extLst>
              </a:tr>
              <a:tr h="232912">
                <a:tc>
                  <a:txBody>
                    <a:bodyPr/>
                    <a:lstStyle/>
                    <a:p>
                      <a:pPr algn="l" fontAlgn="b"/>
                      <a:r>
                        <a:rPr lang="en-US" sz="1200" b="1" u="none" strike="noStrike">
                          <a:effectLst/>
                          <a:latin typeface="Optima" charset="0"/>
                          <a:ea typeface="Optima" charset="0"/>
                          <a:cs typeface="Optima" charset="0"/>
                        </a:rPr>
                        <a:t>LABOR TYPE</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The specific type of labor that is required to carry out the task.</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M</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11</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10"/>
                  </a:ext>
                </a:extLst>
              </a:tr>
              <a:tr h="662608">
                <a:tc>
                  <a:txBody>
                    <a:bodyPr/>
                    <a:lstStyle/>
                    <a:p>
                      <a:pPr algn="l" fontAlgn="b"/>
                      <a:r>
                        <a:rPr lang="en-US" sz="1200" b="1" u="none" strike="noStrike">
                          <a:effectLst/>
                          <a:latin typeface="Optima" charset="0"/>
                          <a:ea typeface="Optima" charset="0"/>
                          <a:cs typeface="Optima" charset="0"/>
                        </a:rPr>
                        <a:t>STANDARD</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l" fontAlgn="b"/>
                      <a:r>
                        <a:rPr lang="en-US" sz="1300" b="1" u="none" strike="noStrike">
                          <a:effectLst/>
                          <a:latin typeface="Optima" charset="0"/>
                          <a:ea typeface="Optima" charset="0"/>
                          <a:cs typeface="Optima" charset="0"/>
                        </a:rPr>
                        <a:t>A technical standard is an established norm or requirement which is widely agreed upon or imposed by a governing body. It is usually a formal document that establishes uniform engineering or technical criteria, methods, processes and best practices.</a:t>
                      </a:r>
                      <a:endParaRPr lang="en-US" sz="13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I</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tc>
                  <a:txBody>
                    <a:bodyPr/>
                    <a:lstStyle/>
                    <a:p>
                      <a:pPr algn="ctr" fontAlgn="b"/>
                      <a:r>
                        <a:rPr lang="en-US" sz="1200" b="1" u="none" strike="noStrike">
                          <a:effectLst/>
                          <a:latin typeface="Optima" charset="0"/>
                          <a:ea typeface="Optima" charset="0"/>
                          <a:cs typeface="Optima" charset="0"/>
                        </a:rPr>
                        <a:t>12</a:t>
                      </a:r>
                      <a:endParaRPr lang="en-US" sz="1200" b="1" i="0" u="none" strike="noStrike">
                        <a:solidFill>
                          <a:srgbClr val="000000"/>
                        </a:solidFill>
                        <a:effectLst/>
                        <a:latin typeface="Optima" charset="0"/>
                        <a:ea typeface="Optima" charset="0"/>
                        <a:cs typeface="Optima" charset="0"/>
                      </a:endParaRPr>
                    </a:p>
                  </a:txBody>
                  <a:tcPr marL="2921" marR="2921" marT="2921" marB="0" anchor="b">
                    <a:solidFill>
                      <a:schemeClr val="tx2">
                        <a:lumMod val="25000"/>
                        <a:lumOff val="75000"/>
                      </a:scheme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696288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BAD0-5FFC-E83A-1EBF-900EDFB74C0B}"/>
            </a:ext>
          </a:extLst>
        </p:cNvPr>
        <p:cNvGrpSpPr/>
        <p:nvPr/>
      </p:nvGrpSpPr>
      <p:grpSpPr>
        <a:xfrm>
          <a:off x="0" y="0"/>
          <a:ext cx="0" cy="0"/>
          <a:chOff x="0" y="0"/>
          <a:chExt cx="0" cy="0"/>
        </a:xfrm>
      </p:grpSpPr>
      <p:sp>
        <p:nvSpPr>
          <p:cNvPr id="28" name="Date Placeholder 3">
            <a:extLst>
              <a:ext uri="{FF2B5EF4-FFF2-40B4-BE49-F238E27FC236}">
                <a16:creationId xmlns:a16="http://schemas.microsoft.com/office/drawing/2014/main" id="{BD2CC507-AF06-C16E-51B2-0BCBA1F46E5E}"/>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29" name="Slide Number Placeholder 5">
            <a:extLst>
              <a:ext uri="{FF2B5EF4-FFF2-40B4-BE49-F238E27FC236}">
                <a16:creationId xmlns:a16="http://schemas.microsoft.com/office/drawing/2014/main" id="{0E5E56EA-A3F0-8145-DD26-542CA8CF90E5}"/>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30" name="Footer Placeholder 4">
            <a:extLst>
              <a:ext uri="{FF2B5EF4-FFF2-40B4-BE49-F238E27FC236}">
                <a16:creationId xmlns:a16="http://schemas.microsoft.com/office/drawing/2014/main" id="{50713104-6318-5D29-BB90-3342D02C1F8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9C824A0F-E9BA-B644-8701-4B2C3D81FE69}"/>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pic>
        <p:nvPicPr>
          <p:cNvPr id="52" name="Picture 51">
            <a:extLst>
              <a:ext uri="{FF2B5EF4-FFF2-40B4-BE49-F238E27FC236}">
                <a16:creationId xmlns:a16="http://schemas.microsoft.com/office/drawing/2014/main" id="{0C60CAC4-20AE-50AC-D2A4-CA6DF3D0D543}"/>
              </a:ext>
            </a:extLst>
          </p:cNvPr>
          <p:cNvPicPr>
            <a:picLocks noChangeAspect="1"/>
          </p:cNvPicPr>
          <p:nvPr/>
        </p:nvPicPr>
        <p:blipFill>
          <a:blip r:embed="rId3"/>
          <a:stretch>
            <a:fillRect/>
          </a:stretch>
        </p:blipFill>
        <p:spPr>
          <a:xfrm>
            <a:off x="11166485" y="0"/>
            <a:ext cx="986187" cy="360468"/>
          </a:xfrm>
          <a:prstGeom prst="rect">
            <a:avLst/>
          </a:prstGeom>
        </p:spPr>
      </p:pic>
      <p:sp>
        <p:nvSpPr>
          <p:cNvPr id="2" name="标题 1">
            <a:extLst>
              <a:ext uri="{FF2B5EF4-FFF2-40B4-BE49-F238E27FC236}">
                <a16:creationId xmlns:a16="http://schemas.microsoft.com/office/drawing/2014/main" id="{5E9D653B-7DD5-01E0-AE1A-6A3A18989DB9}"/>
              </a:ext>
            </a:extLst>
          </p:cNvPr>
          <p:cNvSpPr txBox="1"/>
          <p:nvPr/>
        </p:nvSpPr>
        <p:spPr>
          <a:xfrm>
            <a:off x="914532" y="231453"/>
            <a:ext cx="10865851" cy="468000"/>
          </a:xfrm>
          <a:prstGeom prst="rect">
            <a:avLst/>
          </a:prstGeom>
          <a:noFill/>
          <a:ln>
            <a:noFill/>
          </a:ln>
        </p:spPr>
        <p:txBody>
          <a:bodyPr vert="horz" wrap="square"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panose="02000503060000020004"/>
                <a:ea typeface="+mn-ea"/>
                <a:cs typeface="Arial"/>
                <a:sym typeface="+mn-ea"/>
              </a:rPr>
              <a:t>PiLog Recognitions</a:t>
            </a:r>
            <a:endParaRPr kumimoji="0" lang="en-US" sz="2800" b="1" i="0" u="none" strike="noStrike" kern="1200" cap="none" spc="0" normalizeH="0" baseline="0" noProof="0">
              <a:ln>
                <a:noFill/>
              </a:ln>
              <a:solidFill>
                <a:srgbClr val="10479B"/>
              </a:solidFill>
              <a:effectLst/>
              <a:uLnTx/>
              <a:uFillTx/>
              <a:latin typeface="Optima" panose="02000503060000020004"/>
              <a:ea typeface="+mn-ea"/>
              <a:cs typeface="Arial"/>
            </a:endParaRPr>
          </a:p>
        </p:txBody>
      </p:sp>
      <p:sp>
        <p:nvSpPr>
          <p:cNvPr id="3" name="TextBox 2">
            <a:extLst>
              <a:ext uri="{FF2B5EF4-FFF2-40B4-BE49-F238E27FC236}">
                <a16:creationId xmlns:a16="http://schemas.microsoft.com/office/drawing/2014/main" id="{D24F3AC5-A91F-FFC9-7DCA-DEE65A2E9481}"/>
              </a:ext>
            </a:extLst>
          </p:cNvPr>
          <p:cNvSpPr txBox="1"/>
          <p:nvPr/>
        </p:nvSpPr>
        <p:spPr>
          <a:xfrm>
            <a:off x="511874" y="1129203"/>
            <a:ext cx="3723264" cy="73866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0479B"/>
                </a:solidFill>
                <a:effectLst/>
                <a:uLnTx/>
                <a:uFillTx/>
                <a:latin typeface="Optima"/>
                <a:ea typeface="+mn-ea"/>
                <a:cs typeface="+mn-cs"/>
                <a:sym typeface="+mn-ea"/>
              </a:rPr>
              <a:t>Gartner Peer Insights </a:t>
            </a:r>
            <a:r>
              <a:rPr kumimoji="0" lang="en-IN" sz="1400" b="1" i="0" u="none" strike="noStrike" kern="1200" cap="none" spc="0" normalizeH="0" baseline="0" noProof="0">
                <a:ln>
                  <a:noFill/>
                </a:ln>
                <a:solidFill>
                  <a:srgbClr val="5B9BD5"/>
                </a:solidFill>
                <a:effectLst/>
                <a:uLnTx/>
                <a:uFillTx/>
                <a:latin typeface="Optima" charset="0"/>
                <a:ea typeface="+mn-ea"/>
                <a:cs typeface="Optima" charset="0"/>
                <a:sym typeface="+mn-ea"/>
              </a:rPr>
              <a:t>“Voice of the Customer” “Master Data Management Solutions “ </a:t>
            </a:r>
            <a:r>
              <a:rPr kumimoji="0" lang="en-IN" sz="1400" b="1" i="0" u="none" strike="noStrike" kern="1200" cap="none" spc="0" normalizeH="0" baseline="0" noProof="0">
                <a:ln>
                  <a:noFill/>
                </a:ln>
                <a:solidFill>
                  <a:srgbClr val="10479B"/>
                </a:solidFill>
                <a:effectLst/>
                <a:uLnTx/>
                <a:uFillTx/>
                <a:latin typeface="Optima"/>
                <a:ea typeface="+mn-ea"/>
                <a:cs typeface="+mn-cs"/>
                <a:sym typeface="+mn-ea"/>
              </a:rPr>
              <a:t>Customers’ Choice Awards 2024</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54920CF9-8C16-CF2F-2217-7AAFDCE91726}"/>
              </a:ext>
            </a:extLst>
          </p:cNvPr>
          <p:cNvSpPr txBox="1"/>
          <p:nvPr/>
        </p:nvSpPr>
        <p:spPr>
          <a:xfrm>
            <a:off x="4565619" y="1046577"/>
            <a:ext cx="3258363" cy="73866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0479B"/>
                </a:solidFill>
                <a:effectLst/>
                <a:uLnTx/>
                <a:uFillTx/>
                <a:latin typeface="Optima"/>
                <a:ea typeface="+mn-ea"/>
                <a:cs typeface="+mn-cs"/>
                <a:sym typeface="+mn-ea"/>
              </a:rPr>
              <a:t>PiLog named as a </a:t>
            </a:r>
            <a:r>
              <a:rPr kumimoji="0" lang="en-IN" sz="1400" b="1" i="0" u="none" strike="noStrike" kern="1200" cap="none" spc="0" normalizeH="0" baseline="0" noProof="0">
                <a:ln>
                  <a:noFill/>
                </a:ln>
                <a:solidFill>
                  <a:srgbClr val="5B9BD5"/>
                </a:solidFill>
                <a:effectLst/>
                <a:uLnTx/>
                <a:uFillTx/>
                <a:latin typeface="Optima" charset="0"/>
                <a:ea typeface="+mn-ea"/>
                <a:cs typeface="Optima" charset="0"/>
                <a:sym typeface="+mn-ea"/>
              </a:rPr>
              <a:t>“Niche Player”</a:t>
            </a:r>
            <a:r>
              <a:rPr kumimoji="0" lang="en-IN" sz="1400" b="1" i="0" u="none" strike="noStrike" kern="1200" cap="none" spc="0" normalizeH="0" baseline="0" noProof="0">
                <a:ln>
                  <a:noFill/>
                </a:ln>
                <a:solidFill>
                  <a:srgbClr val="C00000"/>
                </a:solidFill>
                <a:effectLst/>
                <a:uLnTx/>
                <a:uFillTx/>
                <a:latin typeface="Optima"/>
                <a:ea typeface="+mn-ea"/>
                <a:cs typeface="+mn-cs"/>
                <a:sym typeface="+mn-ea"/>
              </a:rPr>
              <a:t> </a:t>
            </a:r>
            <a:r>
              <a:rPr kumimoji="0" lang="en-IN" sz="1400" b="1" i="0" u="none" strike="noStrike" kern="1200" cap="none" spc="0" normalizeH="0" baseline="0" noProof="0">
                <a:ln>
                  <a:noFill/>
                </a:ln>
                <a:solidFill>
                  <a:srgbClr val="10479B"/>
                </a:solidFill>
                <a:effectLst/>
                <a:uLnTx/>
                <a:uFillTx/>
                <a:latin typeface="Optima"/>
                <a:ea typeface="+mn-ea"/>
                <a:cs typeface="+mn-cs"/>
                <a:sym typeface="+mn-ea"/>
              </a:rPr>
              <a:t>in the  2021 </a:t>
            </a:r>
            <a:r>
              <a:rPr kumimoji="0" lang="en-IN" sz="1400" b="1" i="0" u="none" strike="noStrike" kern="1200" cap="none" spc="0" normalizeH="0" baseline="0" noProof="0">
                <a:ln>
                  <a:noFill/>
                </a:ln>
                <a:solidFill>
                  <a:srgbClr val="5B9BD5"/>
                </a:solidFill>
                <a:effectLst/>
                <a:uLnTx/>
                <a:uFillTx/>
                <a:latin typeface="Optima" charset="0"/>
                <a:ea typeface="+mn-ea"/>
                <a:cs typeface="Optima" charset="0"/>
                <a:sym typeface="+mn-ea"/>
              </a:rPr>
              <a:t>Gartner’s Magic Quadrant </a:t>
            </a:r>
            <a:r>
              <a:rPr kumimoji="0" lang="en-IN" sz="1400" b="1" i="0" u="none" strike="noStrike" kern="1200" cap="none" spc="0" normalizeH="0" baseline="0" noProof="0">
                <a:ln>
                  <a:noFill/>
                </a:ln>
                <a:solidFill>
                  <a:srgbClr val="10479B"/>
                </a:solidFill>
                <a:effectLst/>
                <a:uLnTx/>
                <a:uFillTx/>
                <a:latin typeface="Optima"/>
                <a:ea typeface="+mn-ea"/>
                <a:cs typeface="+mn-cs"/>
                <a:sym typeface="+mn-ea"/>
              </a:rPr>
              <a:t>for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5B9BD5"/>
                </a:solidFill>
                <a:effectLst/>
                <a:uLnTx/>
                <a:uFillTx/>
                <a:latin typeface="Optima" charset="0"/>
                <a:ea typeface="+mn-ea"/>
                <a:cs typeface="Optima" charset="0"/>
                <a:sym typeface="+mn-ea"/>
              </a:rPr>
              <a:t>“Master Data Management Solutions”</a:t>
            </a:r>
            <a:endParaRPr kumimoji="0" lang="en-IN" sz="1400" b="1" i="0" u="none" strike="noStrike" kern="1200" cap="none" spc="0" normalizeH="0" baseline="0" noProof="0">
              <a:ln>
                <a:noFill/>
              </a:ln>
              <a:solidFill>
                <a:srgbClr val="5B9BD5"/>
              </a:solidFill>
              <a:effectLst/>
              <a:uLnTx/>
              <a:uFillTx/>
              <a:latin typeface="Optima" charset="0"/>
              <a:ea typeface="+mn-ea"/>
              <a:cs typeface="Optima" charset="0"/>
            </a:endParaRPr>
          </a:p>
        </p:txBody>
      </p:sp>
      <p:pic>
        <p:nvPicPr>
          <p:cNvPr id="19" name="Picture 18" descr="Timeline&#10;&#10;Description automatically generated">
            <a:extLst>
              <a:ext uri="{FF2B5EF4-FFF2-40B4-BE49-F238E27FC236}">
                <a16:creationId xmlns:a16="http://schemas.microsoft.com/office/drawing/2014/main" id="{23E70F99-8676-FAA8-5172-DBBA6D1A155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sharpenSoften amount="50000"/>
                    </a14:imgEffect>
                  </a14:imgLayer>
                </a14:imgProps>
              </a:ext>
            </a:extLst>
          </a:blip>
          <a:stretch>
            <a:fillRect/>
          </a:stretch>
        </p:blipFill>
        <p:spPr>
          <a:xfrm>
            <a:off x="4397699" y="2259368"/>
            <a:ext cx="3408884" cy="3408884"/>
          </a:xfrm>
          <a:prstGeom prst="rect">
            <a:avLst/>
          </a:prstGeom>
          <a:ln>
            <a:solidFill>
              <a:schemeClr val="accent1"/>
            </a:solidFill>
          </a:ln>
        </p:spPr>
      </p:pic>
      <p:sp>
        <p:nvSpPr>
          <p:cNvPr id="20" name="TextBox 19">
            <a:extLst>
              <a:ext uri="{FF2B5EF4-FFF2-40B4-BE49-F238E27FC236}">
                <a16:creationId xmlns:a16="http://schemas.microsoft.com/office/drawing/2014/main" id="{16FD1026-7D0A-B8E8-4236-7FB89BC0C7F7}"/>
              </a:ext>
            </a:extLst>
          </p:cNvPr>
          <p:cNvSpPr txBox="1"/>
          <p:nvPr/>
        </p:nvSpPr>
        <p:spPr>
          <a:xfrm>
            <a:off x="8124880" y="1129203"/>
            <a:ext cx="3512663" cy="73866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0479B"/>
                </a:solidFill>
                <a:effectLst/>
                <a:uLnTx/>
                <a:uFillTx/>
                <a:latin typeface="Optima"/>
                <a:ea typeface="+mn-ea"/>
                <a:cs typeface="+mn-cs"/>
                <a:sym typeface="+mn-ea"/>
              </a:rPr>
              <a:t>PiLog named in Gartner’s Peer Insights </a:t>
            </a:r>
            <a:r>
              <a:rPr kumimoji="0" lang="en-IN" sz="1400" b="1" i="0" u="none" strike="noStrike" kern="1200" cap="none" spc="0" normalizeH="0" baseline="0" noProof="0">
                <a:ln>
                  <a:noFill/>
                </a:ln>
                <a:solidFill>
                  <a:srgbClr val="5B9BD5"/>
                </a:solidFill>
                <a:effectLst/>
                <a:uLnTx/>
                <a:uFillTx/>
                <a:latin typeface="Optima" charset="0"/>
                <a:ea typeface="+mn-ea"/>
                <a:cs typeface="Optima" charset="0"/>
                <a:sym typeface="+mn-ea"/>
              </a:rPr>
              <a:t>Vendor Spectrum </a:t>
            </a:r>
            <a:r>
              <a:rPr kumimoji="0" lang="en-IN" sz="1400" b="1" i="0" u="none" strike="noStrike" kern="1200" cap="none" spc="0" normalizeH="0" baseline="0" noProof="0">
                <a:ln>
                  <a:noFill/>
                </a:ln>
                <a:solidFill>
                  <a:srgbClr val="10479B"/>
                </a:solidFill>
                <a:effectLst/>
                <a:uLnTx/>
                <a:uFillTx/>
                <a:latin typeface="Optima"/>
                <a:ea typeface="+mn-ea"/>
                <a:cs typeface="+mn-cs"/>
                <a:sym typeface="+mn-ea"/>
              </a:rPr>
              <a:t>2021 for </a:t>
            </a:r>
            <a:r>
              <a:rPr kumimoji="0" lang="en-IN" sz="1400" b="1" i="0" u="none" strike="noStrike" kern="1200" cap="none" spc="0" normalizeH="0" baseline="0" noProof="0">
                <a:ln>
                  <a:noFill/>
                </a:ln>
                <a:solidFill>
                  <a:srgbClr val="5B9BD5"/>
                </a:solidFill>
                <a:effectLst/>
                <a:uLnTx/>
                <a:uFillTx/>
                <a:latin typeface="Optima" charset="0"/>
                <a:ea typeface="+mn-ea"/>
                <a:cs typeface="+mn-cs"/>
                <a:sym typeface="+mn-ea"/>
              </a:rPr>
              <a:t>“Master </a:t>
            </a:r>
            <a:r>
              <a:rPr kumimoji="0" lang="en-IN" sz="1400" b="1" i="0" u="none" strike="noStrike" kern="1200" cap="none" spc="0" normalizeH="0" baseline="0" noProof="0">
                <a:ln>
                  <a:noFill/>
                </a:ln>
                <a:solidFill>
                  <a:srgbClr val="5B9BD5"/>
                </a:solidFill>
                <a:effectLst/>
                <a:uLnTx/>
                <a:uFillTx/>
                <a:latin typeface="Optima" charset="0"/>
                <a:ea typeface="+mn-ea"/>
                <a:cs typeface="Optima" charset="0"/>
                <a:sym typeface="+mn-ea"/>
              </a:rPr>
              <a:t>Data Management Solutions”</a:t>
            </a:r>
            <a:endParaRPr kumimoji="0" lang="en-IN" sz="1400" b="1" i="0" u="none" strike="noStrike" kern="1200" cap="none" spc="0" normalizeH="0" baseline="0" noProof="0">
              <a:ln>
                <a:noFill/>
              </a:ln>
              <a:solidFill>
                <a:srgbClr val="5B9BD5"/>
              </a:solidFill>
              <a:effectLst/>
              <a:uLnTx/>
              <a:uFillTx/>
              <a:latin typeface="Optima" charset="0"/>
              <a:ea typeface="+mn-ea"/>
              <a:cs typeface="Optima" charset="0"/>
            </a:endParaRPr>
          </a:p>
        </p:txBody>
      </p:sp>
      <p:pic>
        <p:nvPicPr>
          <p:cNvPr id="21" name="Picture 20" descr="A diagram of a market average&#10;&#10;Description automatically generated">
            <a:extLst>
              <a:ext uri="{FF2B5EF4-FFF2-40B4-BE49-F238E27FC236}">
                <a16:creationId xmlns:a16="http://schemas.microsoft.com/office/drawing/2014/main" id="{51B760AE-D792-06B3-9F4C-08076C824A7F}"/>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513784" y="2164803"/>
            <a:ext cx="3554192" cy="3560860"/>
          </a:xfrm>
          <a:prstGeom prst="rect">
            <a:avLst/>
          </a:prstGeom>
          <a:ln>
            <a:solidFill>
              <a:schemeClr val="accent1"/>
            </a:solidFill>
          </a:ln>
        </p:spPr>
      </p:pic>
      <p:pic>
        <p:nvPicPr>
          <p:cNvPr id="22" name="Picture 21" descr="A diagram of software components&#10;&#10;Description automatically generated">
            <a:extLst>
              <a:ext uri="{FF2B5EF4-FFF2-40B4-BE49-F238E27FC236}">
                <a16:creationId xmlns:a16="http://schemas.microsoft.com/office/drawing/2014/main" id="{080C5C60-3C3B-F99C-9CB4-624860001DE4}"/>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8225868" y="2259368"/>
            <a:ext cx="3557130" cy="3410239"/>
          </a:xfrm>
          <a:prstGeom prst="rect">
            <a:avLst/>
          </a:prstGeom>
          <a:ln>
            <a:solidFill>
              <a:schemeClr val="accent1"/>
            </a:solidFill>
          </a:ln>
        </p:spPr>
      </p:pic>
    </p:spTree>
    <p:extLst>
      <p:ext uri="{BB962C8B-B14F-4D97-AF65-F5344CB8AC3E}">
        <p14:creationId xmlns:p14="http://schemas.microsoft.com/office/powerpoint/2010/main" val="2514296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46B613-51FC-2A4C-D912-DC6EBD15301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6" name="Slide Number Placeholder 5">
            <a:extLst>
              <a:ext uri="{FF2B5EF4-FFF2-40B4-BE49-F238E27FC236}">
                <a16:creationId xmlns:a16="http://schemas.microsoft.com/office/drawing/2014/main" id="{49428CBA-3998-4D8E-B867-6CF162A52F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12" name="Title 1">
            <a:extLst>
              <a:ext uri="{FF2B5EF4-FFF2-40B4-BE49-F238E27FC236}">
                <a16:creationId xmlns:a16="http://schemas.microsoft.com/office/drawing/2014/main" id="{82B98022-142E-DE10-0294-4F8F41D33A97}"/>
              </a:ext>
            </a:extLst>
          </p:cNvPr>
          <p:cNvSpPr txBox="1">
            <a:spLocks/>
          </p:cNvSpPr>
          <p:nvPr/>
        </p:nvSpPr>
        <p:spPr>
          <a:xfrm>
            <a:off x="703937" y="261344"/>
            <a:ext cx="11223421" cy="551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ea typeface="+mj-ea"/>
                <a:cs typeface="Arial" panose="020B0604020202020204" pitchFamily="34" charset="0"/>
              </a:rPr>
              <a:t>Functional Location (FLOC) Hierarchical Structure with </a:t>
            </a:r>
            <a:r>
              <a:rPr kumimoji="0" lang="en-US" sz="2400" b="1" i="0" u="sng" strike="noStrike" kern="1200" cap="none" spc="0" normalizeH="0" baseline="0" noProof="0">
                <a:ln>
                  <a:noFill/>
                </a:ln>
                <a:solidFill>
                  <a:srgbClr val="26B4E9"/>
                </a:solidFill>
                <a:effectLst/>
                <a:uLnTx/>
                <a:uFillTx/>
                <a:latin typeface="Optima" charset="0"/>
                <a:ea typeface="+mj-ea"/>
                <a:cs typeface="+mj-cs"/>
              </a:rPr>
              <a:t>Centrifugal Pump</a:t>
            </a:r>
          </a:p>
        </p:txBody>
      </p:sp>
      <p:sp>
        <p:nvSpPr>
          <p:cNvPr id="7" name="Footer Placeholder 4">
            <a:extLst>
              <a:ext uri="{FF2B5EF4-FFF2-40B4-BE49-F238E27FC236}">
                <a16:creationId xmlns:a16="http://schemas.microsoft.com/office/drawing/2014/main" id="{E9C0F2AA-721C-4E25-9154-6BBD145EC21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D066D583-C29A-F04B-088C-AF5FAF72F1F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grpSp>
        <p:nvGrpSpPr>
          <p:cNvPr id="8" name="Group 7">
            <a:extLst>
              <a:ext uri="{FF2B5EF4-FFF2-40B4-BE49-F238E27FC236}">
                <a16:creationId xmlns:a16="http://schemas.microsoft.com/office/drawing/2014/main" id="{AC5969AD-B840-491A-B003-412A0282A1A7}"/>
              </a:ext>
            </a:extLst>
          </p:cNvPr>
          <p:cNvGrpSpPr/>
          <p:nvPr/>
        </p:nvGrpSpPr>
        <p:grpSpPr>
          <a:xfrm>
            <a:off x="1402378" y="2703237"/>
            <a:ext cx="1434186" cy="673920"/>
            <a:chOff x="552" y="1002143"/>
            <a:chExt cx="1434186" cy="673920"/>
          </a:xfrm>
          <a:solidFill>
            <a:srgbClr val="10479B"/>
          </a:solidFill>
        </p:grpSpPr>
        <p:sp>
          <p:nvSpPr>
            <p:cNvPr id="9" name="Rectangle: Rounded Corners 8">
              <a:extLst>
                <a:ext uri="{FF2B5EF4-FFF2-40B4-BE49-F238E27FC236}">
                  <a16:creationId xmlns:a16="http://schemas.microsoft.com/office/drawing/2014/main" id="{A90A78A0-490C-4AAE-A4F4-FF54E4909A38}"/>
                </a:ext>
              </a:extLst>
            </p:cNvPr>
            <p:cNvSpPr/>
            <p:nvPr/>
          </p:nvSpPr>
          <p:spPr>
            <a:xfrm>
              <a:off x="552" y="1002143"/>
              <a:ext cx="1434186" cy="67392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a:ea typeface="+mn-ea"/>
                <a:cs typeface="+mn-cs"/>
              </a:endParaRPr>
            </a:p>
          </p:txBody>
        </p:sp>
        <p:sp>
          <p:nvSpPr>
            <p:cNvPr id="10" name="Rectangle: Rounded Corners 5">
              <a:extLst>
                <a:ext uri="{FF2B5EF4-FFF2-40B4-BE49-F238E27FC236}">
                  <a16:creationId xmlns:a16="http://schemas.microsoft.com/office/drawing/2014/main" id="{28EB264C-F88F-40A5-9C4B-0588C6BDA842}"/>
                </a:ext>
              </a:extLst>
            </p:cNvPr>
            <p:cNvSpPr txBox="1"/>
            <p:nvPr/>
          </p:nvSpPr>
          <p:spPr>
            <a:xfrm>
              <a:off x="20290" y="1021881"/>
              <a:ext cx="1394710" cy="6344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KD-F1-01 </a:t>
              </a:r>
            </a:p>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(Sub-station)</a:t>
              </a:r>
            </a:p>
          </p:txBody>
        </p:sp>
      </p:grpSp>
      <p:sp>
        <p:nvSpPr>
          <p:cNvPr id="11" name="Rectangle: Rounded Corners 8">
            <a:extLst>
              <a:ext uri="{FF2B5EF4-FFF2-40B4-BE49-F238E27FC236}">
                <a16:creationId xmlns:a16="http://schemas.microsoft.com/office/drawing/2014/main" id="{E5A9A19D-7BBB-47CF-88FB-D7861E781A24}"/>
              </a:ext>
            </a:extLst>
          </p:cNvPr>
          <p:cNvSpPr txBox="1"/>
          <p:nvPr/>
        </p:nvSpPr>
        <p:spPr>
          <a:xfrm>
            <a:off x="4111339" y="2663563"/>
            <a:ext cx="1532886"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KD-F1-02</a:t>
            </a:r>
          </a:p>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(Gas Scrubber)</a:t>
            </a:r>
          </a:p>
        </p:txBody>
      </p:sp>
      <p:sp>
        <p:nvSpPr>
          <p:cNvPr id="13" name="Rectangle: Rounded Corners 5">
            <a:extLst>
              <a:ext uri="{FF2B5EF4-FFF2-40B4-BE49-F238E27FC236}">
                <a16:creationId xmlns:a16="http://schemas.microsoft.com/office/drawing/2014/main" id="{E864538D-8DCA-4521-9C7A-289FE9413637}"/>
              </a:ext>
            </a:extLst>
          </p:cNvPr>
          <p:cNvSpPr txBox="1"/>
          <p:nvPr/>
        </p:nvSpPr>
        <p:spPr>
          <a:xfrm>
            <a:off x="6599766" y="2662846"/>
            <a:ext cx="1485747"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KD-F2-01 </a:t>
            </a:r>
          </a:p>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(Pump Station)</a:t>
            </a:r>
          </a:p>
        </p:txBody>
      </p:sp>
      <p:sp>
        <p:nvSpPr>
          <p:cNvPr id="14" name="Rectangle: Rounded Corners 8">
            <a:extLst>
              <a:ext uri="{FF2B5EF4-FFF2-40B4-BE49-F238E27FC236}">
                <a16:creationId xmlns:a16="http://schemas.microsoft.com/office/drawing/2014/main" id="{050248F8-B160-4566-AA9F-B2A0144F60FF}"/>
              </a:ext>
            </a:extLst>
          </p:cNvPr>
          <p:cNvSpPr txBox="1"/>
          <p:nvPr/>
        </p:nvSpPr>
        <p:spPr>
          <a:xfrm>
            <a:off x="9527543" y="2710324"/>
            <a:ext cx="1782719" cy="588586"/>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Aptos"/>
              <a:ea typeface="+mn-ea"/>
              <a:cs typeface="+mn-cs"/>
            </a:endParaRPr>
          </a:p>
          <a:p>
            <a:pPr marL="0" marR="0" lvl="0" indent="0" algn="ctr" defTabSz="1289050" rtl="0" eaLnBrk="1" fontAlgn="auto" latinLnBrk="0" hangingPunct="1">
              <a:lnSpc>
                <a:spcPct val="90000"/>
              </a:lnSpc>
              <a:spcBef>
                <a:spcPct val="0"/>
              </a:spcBef>
              <a:spcAft>
                <a:spcPct val="3500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Aptos"/>
              <a:ea typeface="+mn-ea"/>
              <a:cs typeface="+mn-cs"/>
            </a:endParaRPr>
          </a:p>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KD-F2-02</a:t>
            </a:r>
          </a:p>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(Fuel Gas Scrubber)</a:t>
            </a:r>
          </a:p>
          <a:p>
            <a:pPr marL="0" marR="0" lvl="0" indent="0" algn="ctr" defTabSz="1289050" rtl="0" eaLnBrk="1" fontAlgn="auto" latinLnBrk="0" hangingPunct="1">
              <a:lnSpc>
                <a:spcPct val="90000"/>
              </a:lnSpc>
              <a:spcBef>
                <a:spcPct val="0"/>
              </a:spcBef>
              <a:spcAft>
                <a:spcPct val="35000"/>
              </a:spcAft>
              <a:buClrTx/>
              <a:buSzTx/>
              <a:buFontTx/>
              <a:buNone/>
              <a:tabLst/>
              <a:defRPr/>
            </a:pPr>
            <a:endParaRPr kumimoji="0" lang="en-IN" sz="2900" b="0" i="0" u="none" strike="noStrike" kern="1200" cap="none" spc="0" normalizeH="0" baseline="0" noProof="0">
              <a:ln>
                <a:noFill/>
              </a:ln>
              <a:solidFill>
                <a:prstClr val="white"/>
              </a:solidFill>
              <a:effectLst/>
              <a:uLnTx/>
              <a:uFillTx/>
              <a:latin typeface="Aptos"/>
              <a:ea typeface="+mn-ea"/>
              <a:cs typeface="+mn-cs"/>
            </a:endParaRPr>
          </a:p>
        </p:txBody>
      </p:sp>
      <p:sp>
        <p:nvSpPr>
          <p:cNvPr id="15" name="Rectangle: Rounded Corners 5">
            <a:extLst>
              <a:ext uri="{FF2B5EF4-FFF2-40B4-BE49-F238E27FC236}">
                <a16:creationId xmlns:a16="http://schemas.microsoft.com/office/drawing/2014/main" id="{9623C97D-579D-49E4-92EE-14DC274455FC}"/>
              </a:ext>
            </a:extLst>
          </p:cNvPr>
          <p:cNvSpPr txBox="1"/>
          <p:nvPr/>
        </p:nvSpPr>
        <p:spPr>
          <a:xfrm>
            <a:off x="490609" y="3557539"/>
            <a:ext cx="997200"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Pressure Gauge</a:t>
            </a:r>
          </a:p>
        </p:txBody>
      </p:sp>
      <p:sp>
        <p:nvSpPr>
          <p:cNvPr id="16" name="Rectangle: Rounded Corners 8">
            <a:extLst>
              <a:ext uri="{FF2B5EF4-FFF2-40B4-BE49-F238E27FC236}">
                <a16:creationId xmlns:a16="http://schemas.microsoft.com/office/drawing/2014/main" id="{445CA7E4-94D9-4EC3-9FAD-E922AAAE4673}"/>
              </a:ext>
            </a:extLst>
          </p:cNvPr>
          <p:cNvSpPr txBox="1"/>
          <p:nvPr/>
        </p:nvSpPr>
        <p:spPr>
          <a:xfrm>
            <a:off x="2079298" y="3574772"/>
            <a:ext cx="997200"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Level Gauge</a:t>
            </a:r>
          </a:p>
        </p:txBody>
      </p:sp>
      <p:sp>
        <p:nvSpPr>
          <p:cNvPr id="17" name="Rectangle: Rounded Corners 16">
            <a:extLst>
              <a:ext uri="{FF2B5EF4-FFF2-40B4-BE49-F238E27FC236}">
                <a16:creationId xmlns:a16="http://schemas.microsoft.com/office/drawing/2014/main" id="{0D3FE74C-B1B7-4831-A7E8-F3302614FB4A}"/>
              </a:ext>
            </a:extLst>
          </p:cNvPr>
          <p:cNvSpPr/>
          <p:nvPr/>
        </p:nvSpPr>
        <p:spPr>
          <a:xfrm>
            <a:off x="3470727" y="3533667"/>
            <a:ext cx="1205876" cy="633600"/>
          </a:xfrm>
          <a:prstGeom prst="roundRect">
            <a:avLst>
              <a:gd name="adj" fmla="val 10000"/>
            </a:avLst>
          </a:prstGeom>
          <a:solidFill>
            <a:srgbClr val="1047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Temperature Gauge</a:t>
            </a:r>
          </a:p>
        </p:txBody>
      </p:sp>
      <p:sp>
        <p:nvSpPr>
          <p:cNvPr id="18" name="Rectangle: Rounded Corners 17">
            <a:extLst>
              <a:ext uri="{FF2B5EF4-FFF2-40B4-BE49-F238E27FC236}">
                <a16:creationId xmlns:a16="http://schemas.microsoft.com/office/drawing/2014/main" id="{29F6D76B-5028-4AF6-8C87-C42727B35937}"/>
              </a:ext>
            </a:extLst>
          </p:cNvPr>
          <p:cNvSpPr/>
          <p:nvPr/>
        </p:nvSpPr>
        <p:spPr>
          <a:xfrm>
            <a:off x="4893808" y="3515058"/>
            <a:ext cx="997200" cy="633600"/>
          </a:xfrm>
          <a:prstGeom prst="roundRect">
            <a:avLst>
              <a:gd name="adj" fmla="val 10000"/>
            </a:avLst>
          </a:prstGeom>
          <a:solidFill>
            <a:srgbClr val="1047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Level Switch</a:t>
            </a:r>
          </a:p>
        </p:txBody>
      </p:sp>
      <p:sp>
        <p:nvSpPr>
          <p:cNvPr id="19" name="Rectangle: Rounded Corners 5">
            <a:extLst>
              <a:ext uri="{FF2B5EF4-FFF2-40B4-BE49-F238E27FC236}">
                <a16:creationId xmlns:a16="http://schemas.microsoft.com/office/drawing/2014/main" id="{8345FA34-33C2-4692-AE92-63F875A0E22A}"/>
              </a:ext>
            </a:extLst>
          </p:cNvPr>
          <p:cNvSpPr txBox="1"/>
          <p:nvPr/>
        </p:nvSpPr>
        <p:spPr>
          <a:xfrm>
            <a:off x="6020583" y="3512437"/>
            <a:ext cx="1129001"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Centrifugal Pump</a:t>
            </a:r>
          </a:p>
        </p:txBody>
      </p:sp>
      <p:grpSp>
        <p:nvGrpSpPr>
          <p:cNvPr id="20" name="Group 19">
            <a:extLst>
              <a:ext uri="{FF2B5EF4-FFF2-40B4-BE49-F238E27FC236}">
                <a16:creationId xmlns:a16="http://schemas.microsoft.com/office/drawing/2014/main" id="{CD0EBAC7-05BA-4FD1-98F5-1E9638851BDA}"/>
              </a:ext>
            </a:extLst>
          </p:cNvPr>
          <p:cNvGrpSpPr/>
          <p:nvPr/>
        </p:nvGrpSpPr>
        <p:grpSpPr>
          <a:xfrm>
            <a:off x="7529143" y="3498764"/>
            <a:ext cx="1320510" cy="633600"/>
            <a:chOff x="1738002" y="1002143"/>
            <a:chExt cx="1606005" cy="673920"/>
          </a:xfrm>
        </p:grpSpPr>
        <p:sp>
          <p:nvSpPr>
            <p:cNvPr id="21" name="Rectangle: Rounded Corners 20">
              <a:extLst>
                <a:ext uri="{FF2B5EF4-FFF2-40B4-BE49-F238E27FC236}">
                  <a16:creationId xmlns:a16="http://schemas.microsoft.com/office/drawing/2014/main" id="{27AC782D-7D2C-4E78-89DD-B77C5C6A4EE8}"/>
                </a:ext>
              </a:extLst>
            </p:cNvPr>
            <p:cNvSpPr/>
            <p:nvPr/>
          </p:nvSpPr>
          <p:spPr>
            <a:xfrm>
              <a:off x="1738002" y="1002143"/>
              <a:ext cx="1606005" cy="673920"/>
            </a:xfrm>
            <a:prstGeom prst="roundRect">
              <a:avLst>
                <a:gd name="adj" fmla="val 10000"/>
              </a:avLst>
            </a:prstGeom>
            <a:solidFill>
              <a:srgbClr val="1047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a:ea typeface="+mn-ea"/>
                <a:cs typeface="+mn-cs"/>
              </a:endParaRPr>
            </a:p>
          </p:txBody>
        </p:sp>
        <p:sp>
          <p:nvSpPr>
            <p:cNvPr id="22" name="Rectangle: Rounded Corners 8">
              <a:extLst>
                <a:ext uri="{FF2B5EF4-FFF2-40B4-BE49-F238E27FC236}">
                  <a16:creationId xmlns:a16="http://schemas.microsoft.com/office/drawing/2014/main" id="{13F3F3D5-5C1B-41C6-8006-FCEAC1A7CB1F}"/>
                </a:ext>
              </a:extLst>
            </p:cNvPr>
            <p:cNvSpPr txBox="1"/>
            <p:nvPr/>
          </p:nvSpPr>
          <p:spPr>
            <a:xfrm>
              <a:off x="2006996" y="1019591"/>
              <a:ext cx="1212795" cy="634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Check Valve</a:t>
              </a:r>
            </a:p>
          </p:txBody>
        </p:sp>
      </p:grpSp>
      <p:sp>
        <p:nvSpPr>
          <p:cNvPr id="23" name="Rectangle: Rounded Corners 5">
            <a:extLst>
              <a:ext uri="{FF2B5EF4-FFF2-40B4-BE49-F238E27FC236}">
                <a16:creationId xmlns:a16="http://schemas.microsoft.com/office/drawing/2014/main" id="{9CDC39D5-8369-42EE-859E-AF51F1396FBF}"/>
              </a:ext>
            </a:extLst>
          </p:cNvPr>
          <p:cNvSpPr txBox="1"/>
          <p:nvPr/>
        </p:nvSpPr>
        <p:spPr>
          <a:xfrm>
            <a:off x="9105249" y="3503932"/>
            <a:ext cx="997200"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Relief Valve</a:t>
            </a:r>
          </a:p>
        </p:txBody>
      </p:sp>
      <p:sp>
        <p:nvSpPr>
          <p:cNvPr id="24" name="Rectangle: Rounded Corners 8">
            <a:extLst>
              <a:ext uri="{FF2B5EF4-FFF2-40B4-BE49-F238E27FC236}">
                <a16:creationId xmlns:a16="http://schemas.microsoft.com/office/drawing/2014/main" id="{4860774D-EF43-4FA4-A6A7-02C2E90CFC54}"/>
              </a:ext>
            </a:extLst>
          </p:cNvPr>
          <p:cNvSpPr txBox="1"/>
          <p:nvPr/>
        </p:nvSpPr>
        <p:spPr>
          <a:xfrm>
            <a:off x="10595562" y="3510533"/>
            <a:ext cx="997200"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Solenoid Valve</a:t>
            </a:r>
          </a:p>
        </p:txBody>
      </p:sp>
      <p:sp>
        <p:nvSpPr>
          <p:cNvPr id="25" name="TextBox 24">
            <a:extLst>
              <a:ext uri="{FF2B5EF4-FFF2-40B4-BE49-F238E27FC236}">
                <a16:creationId xmlns:a16="http://schemas.microsoft.com/office/drawing/2014/main" id="{0A52677A-0137-41EA-A6E2-C6A14B48DB8B}"/>
              </a:ext>
            </a:extLst>
          </p:cNvPr>
          <p:cNvSpPr txBox="1"/>
          <p:nvPr/>
        </p:nvSpPr>
        <p:spPr>
          <a:xfrm>
            <a:off x="388089" y="4372365"/>
            <a:ext cx="131031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GAUGE, PRESSURE; CONNECTION SIZE: 1/2 IN, CONNECTION TYPE: NPT, MOUNTING METHOD: 1/2 IN PIPE, MEDIUM: GAS, APPLICATION: FUEL GAS SCRUBBER, PID NUMBER: K-004200; FOR TAG/EQUIP NO: 1800-AV-0010</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26" name="TextBox 25">
            <a:extLst>
              <a:ext uri="{FF2B5EF4-FFF2-40B4-BE49-F238E27FC236}">
                <a16:creationId xmlns:a16="http://schemas.microsoft.com/office/drawing/2014/main" id="{A0F7A6E9-7E18-469F-AEA9-CA15CEE04254}"/>
              </a:ext>
            </a:extLst>
          </p:cNvPr>
          <p:cNvSpPr txBox="1"/>
          <p:nvPr/>
        </p:nvSpPr>
        <p:spPr>
          <a:xfrm>
            <a:off x="1880278" y="4321587"/>
            <a:ext cx="1252625" cy="13388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GAUGE, LEVEL; CONNECTION TYPE: FLANGED, MEDIUM: GAS, APPLICATION: FUEL GAS SCRUBBER, PID NUMBER: K-004200; FOR TAG/EQUIP NO: 1800-AV-0010</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27" name="TextBox 26">
            <a:extLst>
              <a:ext uri="{FF2B5EF4-FFF2-40B4-BE49-F238E27FC236}">
                <a16:creationId xmlns:a16="http://schemas.microsoft.com/office/drawing/2014/main" id="{E1373ED6-F3A6-4AF0-902F-C151586D95AD}"/>
              </a:ext>
            </a:extLst>
          </p:cNvPr>
          <p:cNvSpPr txBox="1"/>
          <p:nvPr/>
        </p:nvSpPr>
        <p:spPr>
          <a:xfrm>
            <a:off x="3412069" y="4321587"/>
            <a:ext cx="1264534" cy="13388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GAUGE, TEMPERATURE; SIZE: 3/4 IN, APPLICATION: FUEL GAS PREHEATER, PID NUMBER: K-004200; FOR TAG/EQUIP NO: 1800-AE-0042</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28" name="TextBox 27">
            <a:extLst>
              <a:ext uri="{FF2B5EF4-FFF2-40B4-BE49-F238E27FC236}">
                <a16:creationId xmlns:a16="http://schemas.microsoft.com/office/drawing/2014/main" id="{826CE75D-C3E8-490A-B914-71D18CB0ADD2}"/>
              </a:ext>
            </a:extLst>
          </p:cNvPr>
          <p:cNvSpPr txBox="1"/>
          <p:nvPr/>
        </p:nvSpPr>
        <p:spPr>
          <a:xfrm>
            <a:off x="4719860" y="4287244"/>
            <a:ext cx="1235859"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SWITCH, LEVEL; TYPE: HIGH, CABLE LENGTH: 1346 MM, APPLICATION: SOUR GAS SCRUBER, PID NUMBER: K-004200; FOR TAG/EQUIP NO: 1800-AV-0003</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29" name="TextBox 28">
            <a:extLst>
              <a:ext uri="{FF2B5EF4-FFF2-40B4-BE49-F238E27FC236}">
                <a16:creationId xmlns:a16="http://schemas.microsoft.com/office/drawing/2014/main" id="{FC1428FB-24DD-46E7-A4DD-4F6826CE669A}"/>
              </a:ext>
            </a:extLst>
          </p:cNvPr>
          <p:cNvSpPr txBox="1"/>
          <p:nvPr/>
        </p:nvSpPr>
        <p:spPr>
          <a:xfrm>
            <a:off x="5891008" y="4268180"/>
            <a:ext cx="1549591"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a:ln>
                  <a:noFill/>
                </a:ln>
                <a:solidFill>
                  <a:srgbClr val="10479B"/>
                </a:solidFill>
                <a:effectLst/>
                <a:uLnTx/>
                <a:uFillTx/>
                <a:latin typeface="Optima"/>
                <a:ea typeface="+mn-ea"/>
                <a:cs typeface="+mn-cs"/>
              </a:rPr>
              <a:t>PUMP, CENTRIFUGAL; TYPE: OVERHUNG, TOTAL HEAD: 64.7 M, INLET CONNECTION SIZE: 8 IN, INLET CONNECTION TYPE: RAISED FACE FLANGED, OUTLET CONNECTION SIZE: 4 IN, OUTLET CONNECTION TYPE: RAISED FACE FLANGED, FLOW RATE: 20.4 L/S</a:t>
            </a:r>
          </a:p>
        </p:txBody>
      </p:sp>
      <p:sp>
        <p:nvSpPr>
          <p:cNvPr id="30" name="TextBox 29">
            <a:extLst>
              <a:ext uri="{FF2B5EF4-FFF2-40B4-BE49-F238E27FC236}">
                <a16:creationId xmlns:a16="http://schemas.microsoft.com/office/drawing/2014/main" id="{963474F9-CD13-46E5-A400-997C584445BE}"/>
              </a:ext>
            </a:extLst>
          </p:cNvPr>
          <p:cNvSpPr txBox="1"/>
          <p:nvPr/>
        </p:nvSpPr>
        <p:spPr>
          <a:xfrm>
            <a:off x="7444481" y="4249968"/>
            <a:ext cx="1437534" cy="18928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VALVE, CHECK; TYPE: NORMALLY CLOSED, SIZE: 2 IN, MOUNTING METHOD: VERTICAL, CONNECTION TYPE: FLANGED, OPERATED: MANUALLY, APPLICATION: SCRAPER RECEIVER, MEDIUM: GAS, PID NUMBER: K-004200; FOR TAG/EQUIP NO: 1800-GR-V-0001</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31" name="TextBox 30">
            <a:extLst>
              <a:ext uri="{FF2B5EF4-FFF2-40B4-BE49-F238E27FC236}">
                <a16:creationId xmlns:a16="http://schemas.microsoft.com/office/drawing/2014/main" id="{F051A619-C36E-4E38-B062-5FBA782A7B71}"/>
              </a:ext>
            </a:extLst>
          </p:cNvPr>
          <p:cNvSpPr txBox="1"/>
          <p:nvPr/>
        </p:nvSpPr>
        <p:spPr>
          <a:xfrm>
            <a:off x="8890392" y="4290299"/>
            <a:ext cx="1528511" cy="18928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VALVE, RELIEF; TYPE: VACUUM, SIZE: 4 IN, MEDIUM: CRUDE/WATER, CONNECTION TYPE: FLANGED, MOUNTING METHOD: VERTICAL, APPLICATION: SURGE TANK, ADD INFO: PIPELINE: 4IN-RL-2923-1CS9P, PID NUMBER: K-004200; FOR TAG/EQUIP NO: 1800-TK-0081A</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32" name="TextBox 31">
            <a:extLst>
              <a:ext uri="{FF2B5EF4-FFF2-40B4-BE49-F238E27FC236}">
                <a16:creationId xmlns:a16="http://schemas.microsoft.com/office/drawing/2014/main" id="{6C8476AB-AE02-4DFA-B996-1D48D8F4B342}"/>
              </a:ext>
            </a:extLst>
          </p:cNvPr>
          <p:cNvSpPr txBox="1"/>
          <p:nvPr/>
        </p:nvSpPr>
        <p:spPr>
          <a:xfrm>
            <a:off x="10308692" y="4247209"/>
            <a:ext cx="1570940"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VALVE, SOLENOID; SIZE: 2 IN, STYLE: 3-WAY, MEDIUM: GAS, CONNECTION TYPE: FLANGED, MOUNTING METHOD: VERTICAL, APPLICATION: SCRAPER RECEIVER, ADD INFO: PIPELINE: 201-9CS6SO2-12IN-PG, PID NUMBER: K-004200; FOR TAG/EQUIP NO: 1800-GR-V-0001</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33" name="TextBox 32">
            <a:extLst>
              <a:ext uri="{FF2B5EF4-FFF2-40B4-BE49-F238E27FC236}">
                <a16:creationId xmlns:a16="http://schemas.microsoft.com/office/drawing/2014/main" id="{7EF1B335-4F88-4F94-B8A1-0428EA8CE82A}"/>
              </a:ext>
            </a:extLst>
          </p:cNvPr>
          <p:cNvSpPr txBox="1"/>
          <p:nvPr/>
        </p:nvSpPr>
        <p:spPr>
          <a:xfrm>
            <a:off x="5863539" y="6078769"/>
            <a:ext cx="160147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5B9BD5"/>
                </a:solidFill>
                <a:effectLst/>
                <a:uLnTx/>
                <a:uFillTx/>
                <a:latin typeface="Optima" charset="0"/>
                <a:ea typeface="+mn-ea"/>
                <a:cs typeface="+mn-cs"/>
              </a:rPr>
              <a:t>40151503/Centrifugal Pumps</a:t>
            </a:r>
          </a:p>
        </p:txBody>
      </p:sp>
      <p:sp>
        <p:nvSpPr>
          <p:cNvPr id="34" name="TextBox 33">
            <a:extLst>
              <a:ext uri="{FF2B5EF4-FFF2-40B4-BE49-F238E27FC236}">
                <a16:creationId xmlns:a16="http://schemas.microsoft.com/office/drawing/2014/main" id="{CA63D9D8-FB3F-4425-B122-42A63CF85762}"/>
              </a:ext>
            </a:extLst>
          </p:cNvPr>
          <p:cNvSpPr txBox="1"/>
          <p:nvPr/>
        </p:nvSpPr>
        <p:spPr>
          <a:xfrm>
            <a:off x="324695" y="6065450"/>
            <a:ext cx="14920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41112412/Pressure Gauge</a:t>
            </a:r>
          </a:p>
        </p:txBody>
      </p:sp>
      <p:sp>
        <p:nvSpPr>
          <p:cNvPr id="35" name="TextBox 34">
            <a:extLst>
              <a:ext uri="{FF2B5EF4-FFF2-40B4-BE49-F238E27FC236}">
                <a16:creationId xmlns:a16="http://schemas.microsoft.com/office/drawing/2014/main" id="{F637E742-8B22-4C73-83E2-D725A1D76C19}"/>
              </a:ext>
            </a:extLst>
          </p:cNvPr>
          <p:cNvSpPr txBox="1"/>
          <p:nvPr/>
        </p:nvSpPr>
        <p:spPr>
          <a:xfrm>
            <a:off x="1935097" y="6068280"/>
            <a:ext cx="13073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41111950/Level Indicator</a:t>
            </a:r>
          </a:p>
        </p:txBody>
      </p:sp>
      <p:sp>
        <p:nvSpPr>
          <p:cNvPr id="36" name="TextBox 35">
            <a:extLst>
              <a:ext uri="{FF2B5EF4-FFF2-40B4-BE49-F238E27FC236}">
                <a16:creationId xmlns:a16="http://schemas.microsoft.com/office/drawing/2014/main" id="{B232F6CF-995D-44FF-91A5-43296F5472D1}"/>
              </a:ext>
            </a:extLst>
          </p:cNvPr>
          <p:cNvSpPr txBox="1"/>
          <p:nvPr/>
        </p:nvSpPr>
        <p:spPr>
          <a:xfrm>
            <a:off x="3411972" y="6065450"/>
            <a:ext cx="13894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41112222/Temperature Gauge</a:t>
            </a:r>
          </a:p>
        </p:txBody>
      </p:sp>
      <p:sp>
        <p:nvSpPr>
          <p:cNvPr id="37" name="TextBox 36">
            <a:extLst>
              <a:ext uri="{FF2B5EF4-FFF2-40B4-BE49-F238E27FC236}">
                <a16:creationId xmlns:a16="http://schemas.microsoft.com/office/drawing/2014/main" id="{C87FAEEF-0331-4FC8-BA1A-2C302A61820D}"/>
              </a:ext>
            </a:extLst>
          </p:cNvPr>
          <p:cNvSpPr txBox="1"/>
          <p:nvPr/>
        </p:nvSpPr>
        <p:spPr>
          <a:xfrm>
            <a:off x="4719861" y="6055967"/>
            <a:ext cx="125122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5B9BD5"/>
                </a:solidFill>
                <a:effectLst/>
                <a:uLnTx/>
                <a:uFillTx/>
                <a:latin typeface="Optima" charset="0"/>
                <a:ea typeface="+mn-ea"/>
                <a:cs typeface="+mn-cs"/>
              </a:rPr>
              <a:t>39122219/Float or Level Switch</a:t>
            </a:r>
          </a:p>
        </p:txBody>
      </p:sp>
      <p:sp>
        <p:nvSpPr>
          <p:cNvPr id="38" name="TextBox 37">
            <a:extLst>
              <a:ext uri="{FF2B5EF4-FFF2-40B4-BE49-F238E27FC236}">
                <a16:creationId xmlns:a16="http://schemas.microsoft.com/office/drawing/2014/main" id="{BB93AF1F-CC54-4633-8D6A-91D17BFACEE5}"/>
              </a:ext>
            </a:extLst>
          </p:cNvPr>
          <p:cNvSpPr txBox="1"/>
          <p:nvPr/>
        </p:nvSpPr>
        <p:spPr>
          <a:xfrm>
            <a:off x="7485543" y="6099563"/>
            <a:ext cx="14375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40141622/Inline Check Valves</a:t>
            </a:r>
          </a:p>
        </p:txBody>
      </p:sp>
      <p:sp>
        <p:nvSpPr>
          <p:cNvPr id="39" name="TextBox 38">
            <a:extLst>
              <a:ext uri="{FF2B5EF4-FFF2-40B4-BE49-F238E27FC236}">
                <a16:creationId xmlns:a16="http://schemas.microsoft.com/office/drawing/2014/main" id="{7A3AEB9F-7152-40C8-AF0F-63865F6DC2D0}"/>
              </a:ext>
            </a:extLst>
          </p:cNvPr>
          <p:cNvSpPr txBox="1"/>
          <p:nvPr/>
        </p:nvSpPr>
        <p:spPr>
          <a:xfrm>
            <a:off x="8927877" y="6113797"/>
            <a:ext cx="12849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40141606/Relief Valves</a:t>
            </a:r>
          </a:p>
        </p:txBody>
      </p:sp>
      <p:sp>
        <p:nvSpPr>
          <p:cNvPr id="40" name="TextBox 39">
            <a:extLst>
              <a:ext uri="{FF2B5EF4-FFF2-40B4-BE49-F238E27FC236}">
                <a16:creationId xmlns:a16="http://schemas.microsoft.com/office/drawing/2014/main" id="{6E985DED-8FC3-4C8E-9596-3E2B073A45AB}"/>
              </a:ext>
            </a:extLst>
          </p:cNvPr>
          <p:cNvSpPr txBox="1"/>
          <p:nvPr/>
        </p:nvSpPr>
        <p:spPr>
          <a:xfrm>
            <a:off x="10327926" y="6048416"/>
            <a:ext cx="149582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40141605/Solenoid Valves</a:t>
            </a:r>
          </a:p>
        </p:txBody>
      </p:sp>
      <p:sp>
        <p:nvSpPr>
          <p:cNvPr id="41" name="TextBox 40">
            <a:extLst>
              <a:ext uri="{FF2B5EF4-FFF2-40B4-BE49-F238E27FC236}">
                <a16:creationId xmlns:a16="http://schemas.microsoft.com/office/drawing/2014/main" id="{0600707B-12A5-4E4D-ACD8-4B3551FF22A6}"/>
              </a:ext>
            </a:extLst>
          </p:cNvPr>
          <p:cNvSpPr txBox="1"/>
          <p:nvPr/>
        </p:nvSpPr>
        <p:spPr>
          <a:xfrm>
            <a:off x="989209" y="753631"/>
            <a:ext cx="3291181"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B9BD5"/>
                </a:solidFill>
                <a:effectLst/>
                <a:uLnTx/>
                <a:uFillTx/>
                <a:latin typeface="Optima" charset="0"/>
                <a:ea typeface="+mn-ea"/>
                <a:cs typeface="+mn-cs"/>
              </a:rPr>
              <a:t>ISO 14224 Asset Hierarchy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Optima"/>
                <a:ea typeface="+mn-ea"/>
                <a:cs typeface="+mn-cs"/>
              </a:rPr>
              <a:t> </a:t>
            </a:r>
            <a:r>
              <a:rPr kumimoji="0" lang="en-US" sz="1050" b="1" i="0" u="none" strike="noStrike" kern="1200" cap="none" spc="0" normalizeH="0" baseline="0" noProof="0">
                <a:ln>
                  <a:noFill/>
                </a:ln>
                <a:solidFill>
                  <a:srgbClr val="10479B"/>
                </a:solidFill>
                <a:effectLst/>
                <a:uLnTx/>
                <a:uFillTx/>
                <a:latin typeface="Optima"/>
                <a:ea typeface="+mn-ea"/>
                <a:cs typeface="+mn-cs"/>
              </a:rPr>
              <a:t>A hierarchical pyramid of taxonomic classification</a:t>
            </a:r>
            <a:endParaRPr kumimoji="0" lang="en-IN" sz="900" b="1" i="0" u="none" strike="noStrike" kern="1200" cap="none" spc="0" normalizeH="0" baseline="0" noProof="0">
              <a:ln>
                <a:noFill/>
              </a:ln>
              <a:solidFill>
                <a:srgbClr val="10479B"/>
              </a:solidFill>
              <a:effectLst/>
              <a:uLnTx/>
              <a:uFillTx/>
              <a:latin typeface="Optima"/>
              <a:ea typeface="+mn-ea"/>
              <a:cs typeface="+mn-cs"/>
            </a:endParaRPr>
          </a:p>
        </p:txBody>
      </p:sp>
      <p:sp>
        <p:nvSpPr>
          <p:cNvPr id="42" name="TextBox 41">
            <a:extLst>
              <a:ext uri="{FF2B5EF4-FFF2-40B4-BE49-F238E27FC236}">
                <a16:creationId xmlns:a16="http://schemas.microsoft.com/office/drawing/2014/main" id="{BE7EE5ED-CCE8-4680-9E3C-34F6A6BCF052}"/>
              </a:ext>
            </a:extLst>
          </p:cNvPr>
          <p:cNvSpPr txBox="1"/>
          <p:nvPr/>
        </p:nvSpPr>
        <p:spPr>
          <a:xfrm>
            <a:off x="8377743" y="908431"/>
            <a:ext cx="3670143" cy="6924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B9BD5"/>
                </a:solidFill>
                <a:effectLst/>
                <a:uLnTx/>
                <a:uFillTx/>
                <a:latin typeface="Optima" charset="0"/>
                <a:ea typeface="+mn-ea"/>
                <a:cs typeface="+mn-cs"/>
              </a:rPr>
              <a:t>ISO 55000 Asset Management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0479B"/>
                </a:solidFill>
                <a:effectLst/>
                <a:uLnTx/>
                <a:uFillTx/>
                <a:latin typeface="Optima"/>
                <a:ea typeface="+mn-ea"/>
                <a:cs typeface="+mn-cs"/>
              </a:rPr>
              <a:t>Contains terminology and an overview of asset management standards</a:t>
            </a:r>
            <a:endParaRPr kumimoji="0" lang="en-IN" sz="1050" b="1" i="0" u="none" strike="noStrike" kern="1200" cap="none" spc="0" normalizeH="0" baseline="0" noProof="0">
              <a:ln>
                <a:noFill/>
              </a:ln>
              <a:solidFill>
                <a:srgbClr val="10479B"/>
              </a:solidFill>
              <a:effectLst/>
              <a:uLnTx/>
              <a:uFillTx/>
              <a:latin typeface="Optima"/>
              <a:ea typeface="+mn-ea"/>
              <a:cs typeface="+mn-cs"/>
            </a:endParaRPr>
          </a:p>
        </p:txBody>
      </p:sp>
      <p:grpSp>
        <p:nvGrpSpPr>
          <p:cNvPr id="43" name="Group 42">
            <a:extLst>
              <a:ext uri="{FF2B5EF4-FFF2-40B4-BE49-F238E27FC236}">
                <a16:creationId xmlns:a16="http://schemas.microsoft.com/office/drawing/2014/main" id="{BE575A60-159F-4A01-985D-96D4569331A8}"/>
              </a:ext>
            </a:extLst>
          </p:cNvPr>
          <p:cNvGrpSpPr/>
          <p:nvPr/>
        </p:nvGrpSpPr>
        <p:grpSpPr>
          <a:xfrm>
            <a:off x="5238626" y="663389"/>
            <a:ext cx="1434186" cy="673920"/>
            <a:chOff x="552" y="1002143"/>
            <a:chExt cx="1434186" cy="673920"/>
          </a:xfrm>
          <a:solidFill>
            <a:srgbClr val="10479B"/>
          </a:solidFill>
        </p:grpSpPr>
        <p:sp>
          <p:nvSpPr>
            <p:cNvPr id="44" name="Rectangle: Rounded Corners 43">
              <a:extLst>
                <a:ext uri="{FF2B5EF4-FFF2-40B4-BE49-F238E27FC236}">
                  <a16:creationId xmlns:a16="http://schemas.microsoft.com/office/drawing/2014/main" id="{47F07578-6EBC-416B-ADC8-FC3142850A7A}"/>
                </a:ext>
              </a:extLst>
            </p:cNvPr>
            <p:cNvSpPr/>
            <p:nvPr/>
          </p:nvSpPr>
          <p:spPr>
            <a:xfrm>
              <a:off x="552" y="1002143"/>
              <a:ext cx="1434186" cy="67392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a:ea typeface="+mn-ea"/>
                <a:cs typeface="+mn-cs"/>
              </a:endParaRPr>
            </a:p>
          </p:txBody>
        </p:sp>
        <p:sp>
          <p:nvSpPr>
            <p:cNvPr id="45" name="Rectangle: Rounded Corners 5">
              <a:extLst>
                <a:ext uri="{FF2B5EF4-FFF2-40B4-BE49-F238E27FC236}">
                  <a16:creationId xmlns:a16="http://schemas.microsoft.com/office/drawing/2014/main" id="{8F0B1A56-3A2A-4D4F-A89C-EC147B60CDB0}"/>
                </a:ext>
              </a:extLst>
            </p:cNvPr>
            <p:cNvSpPr txBox="1"/>
            <p:nvPr/>
          </p:nvSpPr>
          <p:spPr>
            <a:xfrm>
              <a:off x="20290" y="1021881"/>
              <a:ext cx="1394710" cy="6344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Plant [KD]</a:t>
              </a:r>
            </a:p>
          </p:txBody>
        </p:sp>
      </p:grpSp>
      <p:sp>
        <p:nvSpPr>
          <p:cNvPr id="46" name="Rectangle: Rounded Corners 5">
            <a:extLst>
              <a:ext uri="{FF2B5EF4-FFF2-40B4-BE49-F238E27FC236}">
                <a16:creationId xmlns:a16="http://schemas.microsoft.com/office/drawing/2014/main" id="{E5498C27-27BA-4A58-9BA5-F067153E6785}"/>
              </a:ext>
            </a:extLst>
          </p:cNvPr>
          <p:cNvSpPr txBox="1"/>
          <p:nvPr/>
        </p:nvSpPr>
        <p:spPr>
          <a:xfrm>
            <a:off x="7973629" y="1768499"/>
            <a:ext cx="1665813"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 KD-F2 (Mechanical)</a:t>
            </a:r>
          </a:p>
        </p:txBody>
      </p:sp>
      <p:grpSp>
        <p:nvGrpSpPr>
          <p:cNvPr id="47" name="Group 46">
            <a:extLst>
              <a:ext uri="{FF2B5EF4-FFF2-40B4-BE49-F238E27FC236}">
                <a16:creationId xmlns:a16="http://schemas.microsoft.com/office/drawing/2014/main" id="{90C24C29-43EC-4FEC-8529-D81EAB26EF5F}"/>
              </a:ext>
            </a:extLst>
          </p:cNvPr>
          <p:cNvGrpSpPr/>
          <p:nvPr/>
        </p:nvGrpSpPr>
        <p:grpSpPr>
          <a:xfrm>
            <a:off x="3242417" y="1712799"/>
            <a:ext cx="1658186" cy="673920"/>
            <a:chOff x="552" y="1002143"/>
            <a:chExt cx="1434186" cy="673920"/>
          </a:xfrm>
          <a:solidFill>
            <a:srgbClr val="10479B"/>
          </a:solidFill>
        </p:grpSpPr>
        <p:sp>
          <p:nvSpPr>
            <p:cNvPr id="48" name="Rectangle: Rounded Corners 47">
              <a:extLst>
                <a:ext uri="{FF2B5EF4-FFF2-40B4-BE49-F238E27FC236}">
                  <a16:creationId xmlns:a16="http://schemas.microsoft.com/office/drawing/2014/main" id="{5542D017-6440-44A6-9C64-2F603E2CD8CD}"/>
                </a:ext>
              </a:extLst>
            </p:cNvPr>
            <p:cNvSpPr/>
            <p:nvPr/>
          </p:nvSpPr>
          <p:spPr>
            <a:xfrm>
              <a:off x="552" y="1002143"/>
              <a:ext cx="1434186" cy="67392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a:ea typeface="+mn-ea"/>
                <a:cs typeface="+mn-cs"/>
              </a:endParaRPr>
            </a:p>
          </p:txBody>
        </p:sp>
        <p:sp>
          <p:nvSpPr>
            <p:cNvPr id="49" name="Rectangle: Rounded Corners 5">
              <a:extLst>
                <a:ext uri="{FF2B5EF4-FFF2-40B4-BE49-F238E27FC236}">
                  <a16:creationId xmlns:a16="http://schemas.microsoft.com/office/drawing/2014/main" id="{1B8B3AD9-316C-4362-AB2B-1EC31FFCB4A9}"/>
                </a:ext>
              </a:extLst>
            </p:cNvPr>
            <p:cNvSpPr txBox="1"/>
            <p:nvPr/>
          </p:nvSpPr>
          <p:spPr>
            <a:xfrm>
              <a:off x="20290" y="1021881"/>
              <a:ext cx="1394710" cy="6344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      KD-F1 (Instrumentation)</a:t>
              </a:r>
              <a:endParaRPr kumimoji="0" lang="en-IN" sz="14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50" name="Connector: Elbow 49">
            <a:extLst>
              <a:ext uri="{FF2B5EF4-FFF2-40B4-BE49-F238E27FC236}">
                <a16:creationId xmlns:a16="http://schemas.microsoft.com/office/drawing/2014/main" id="{E50BC1AC-B567-4AD9-99AC-A0DC40750778}"/>
              </a:ext>
            </a:extLst>
          </p:cNvPr>
          <p:cNvCxnSpPr>
            <a:cxnSpLocks/>
            <a:endCxn id="48" idx="0"/>
          </p:cNvCxnSpPr>
          <p:nvPr/>
        </p:nvCxnSpPr>
        <p:spPr>
          <a:xfrm rot="10800000" flipV="1">
            <a:off x="4071511" y="1510443"/>
            <a:ext cx="1899579" cy="2023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E6228E0-F89A-4904-9630-F6FDD024E422}"/>
              </a:ext>
            </a:extLst>
          </p:cNvPr>
          <p:cNvCxnSpPr>
            <a:stCxn id="49" idx="2"/>
            <a:endCxn id="10" idx="0"/>
          </p:cNvCxnSpPr>
          <p:nvPr/>
        </p:nvCxnSpPr>
        <p:spPr>
          <a:xfrm rot="5400000">
            <a:off x="2917494" y="1568959"/>
            <a:ext cx="355994" cy="19520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EA91C312-61AE-447B-9151-31E508B073A8}"/>
              </a:ext>
            </a:extLst>
          </p:cNvPr>
          <p:cNvCxnSpPr>
            <a:stCxn id="49" idx="2"/>
            <a:endCxn id="11" idx="0"/>
          </p:cNvCxnSpPr>
          <p:nvPr/>
        </p:nvCxnSpPr>
        <p:spPr>
          <a:xfrm rot="16200000" flipH="1">
            <a:off x="4326355" y="2112136"/>
            <a:ext cx="296582" cy="806272"/>
          </a:xfrm>
          <a:prstGeom prst="bentConnector3">
            <a:avLst>
              <a:gd name="adj1" fmla="val 573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7D98EB8-65E3-4F69-B081-ADDF21678FD3}"/>
              </a:ext>
            </a:extLst>
          </p:cNvPr>
          <p:cNvCxnSpPr>
            <a:cxnSpLocks/>
            <a:stCxn id="10" idx="2"/>
          </p:cNvCxnSpPr>
          <p:nvPr/>
        </p:nvCxnSpPr>
        <p:spPr>
          <a:xfrm rot="5400000">
            <a:off x="1454280" y="2892348"/>
            <a:ext cx="200120" cy="11302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067A52D-4F3A-4637-8BD3-D60AC477DE58}"/>
              </a:ext>
            </a:extLst>
          </p:cNvPr>
          <p:cNvCxnSpPr>
            <a:stCxn id="10" idx="2"/>
            <a:endCxn id="16" idx="0"/>
          </p:cNvCxnSpPr>
          <p:nvPr/>
        </p:nvCxnSpPr>
        <p:spPr>
          <a:xfrm rot="16200000" flipH="1">
            <a:off x="2240008" y="3236881"/>
            <a:ext cx="217353" cy="458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4F8295C-BF1A-488C-A1D3-0695250E1511}"/>
              </a:ext>
            </a:extLst>
          </p:cNvPr>
          <p:cNvCxnSpPr>
            <a:cxnSpLocks/>
            <a:stCxn id="11" idx="2"/>
            <a:endCxn id="17" idx="0"/>
          </p:cNvCxnSpPr>
          <p:nvPr/>
        </p:nvCxnSpPr>
        <p:spPr>
          <a:xfrm rot="5400000">
            <a:off x="4357894" y="3013779"/>
            <a:ext cx="235660" cy="804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C1D22C7-FBA9-4647-B9B7-BB8470BE532C}"/>
              </a:ext>
            </a:extLst>
          </p:cNvPr>
          <p:cNvCxnSpPr>
            <a:stCxn id="11" idx="2"/>
            <a:endCxn id="18" idx="0"/>
          </p:cNvCxnSpPr>
          <p:nvPr/>
        </p:nvCxnSpPr>
        <p:spPr>
          <a:xfrm rot="16200000" flipH="1">
            <a:off x="5026570" y="3149219"/>
            <a:ext cx="217051" cy="5146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ACEF2043-BB93-40D6-90E3-F846320E5BED}"/>
              </a:ext>
            </a:extLst>
          </p:cNvPr>
          <p:cNvCxnSpPr>
            <a:stCxn id="46" idx="2"/>
            <a:endCxn id="13" idx="0"/>
          </p:cNvCxnSpPr>
          <p:nvPr/>
        </p:nvCxnSpPr>
        <p:spPr>
          <a:xfrm rot="5400000">
            <a:off x="7944637" y="1800946"/>
            <a:ext cx="259903" cy="14638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FDDDB8CA-79F4-4788-A4E0-3E6C57301878}"/>
              </a:ext>
            </a:extLst>
          </p:cNvPr>
          <p:cNvCxnSpPr>
            <a:cxnSpLocks/>
          </p:cNvCxnSpPr>
          <p:nvPr/>
        </p:nvCxnSpPr>
        <p:spPr>
          <a:xfrm>
            <a:off x="7553702" y="2536733"/>
            <a:ext cx="2865201" cy="1752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3891D39-348F-4089-9159-DC2496299C7F}"/>
              </a:ext>
            </a:extLst>
          </p:cNvPr>
          <p:cNvCxnSpPr>
            <a:cxnSpLocks/>
            <a:stCxn id="13" idx="2"/>
            <a:endCxn id="19" idx="0"/>
          </p:cNvCxnSpPr>
          <p:nvPr/>
        </p:nvCxnSpPr>
        <p:spPr>
          <a:xfrm rot="5400000">
            <a:off x="6856289" y="3026085"/>
            <a:ext cx="215147" cy="7575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9C68EB60-BE42-4882-AF96-FE98DE9753C0}"/>
              </a:ext>
            </a:extLst>
          </p:cNvPr>
          <p:cNvCxnSpPr>
            <a:cxnSpLocks/>
            <a:stCxn id="13" idx="2"/>
            <a:endCxn id="22" idx="0"/>
          </p:cNvCxnSpPr>
          <p:nvPr/>
        </p:nvCxnSpPr>
        <p:spPr>
          <a:xfrm rot="16200000" flipH="1">
            <a:off x="7686840" y="2953089"/>
            <a:ext cx="217878" cy="9062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A1914F0-A845-4F3A-99DA-9A15245C0D9E}"/>
              </a:ext>
            </a:extLst>
          </p:cNvPr>
          <p:cNvCxnSpPr>
            <a:cxnSpLocks/>
            <a:endCxn id="46" idx="0"/>
          </p:cNvCxnSpPr>
          <p:nvPr/>
        </p:nvCxnSpPr>
        <p:spPr>
          <a:xfrm rot="16200000" flipH="1">
            <a:off x="7155663" y="117626"/>
            <a:ext cx="450928" cy="2850817"/>
          </a:xfrm>
          <a:prstGeom prst="bentConnector3">
            <a:avLst>
              <a:gd name="adj1" fmla="val 445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6B04C89F-FE7C-457A-B6D5-BA7F74DE560A}"/>
              </a:ext>
            </a:extLst>
          </p:cNvPr>
          <p:cNvCxnSpPr>
            <a:cxnSpLocks/>
            <a:stCxn id="14" idx="2"/>
            <a:endCxn id="23" idx="0"/>
          </p:cNvCxnSpPr>
          <p:nvPr/>
        </p:nvCxnSpPr>
        <p:spPr>
          <a:xfrm rot="5400000">
            <a:off x="9908865" y="2993894"/>
            <a:ext cx="205022" cy="8150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322178E-BD0A-44CD-AF71-8BC451AD3031}"/>
              </a:ext>
            </a:extLst>
          </p:cNvPr>
          <p:cNvCxnSpPr>
            <a:cxnSpLocks/>
            <a:stCxn id="14" idx="2"/>
            <a:endCxn id="24" idx="0"/>
          </p:cNvCxnSpPr>
          <p:nvPr/>
        </p:nvCxnSpPr>
        <p:spPr>
          <a:xfrm rot="16200000" flipH="1">
            <a:off x="10650721" y="3067091"/>
            <a:ext cx="211623" cy="6752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64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138" y="202817"/>
            <a:ext cx="11672869" cy="551964"/>
          </a:xfrm>
        </p:spPr>
        <p:txBody>
          <a:bodyPr>
            <a:normAutofit/>
          </a:bodyPr>
          <a:lstStyle/>
          <a:p>
            <a:r>
              <a:rPr lang="en-US" sz="2400" b="1" i="1" dirty="0">
                <a:solidFill>
                  <a:srgbClr val="10479B"/>
                </a:solidFill>
                <a:latin typeface="Optima" charset="0"/>
                <a:cs typeface="Arial" panose="020B0604020202020204" pitchFamily="34" charset="0"/>
              </a:rPr>
              <a:t>    Material Criticality Methods</a:t>
            </a:r>
          </a:p>
        </p:txBody>
      </p:sp>
      <p:pic>
        <p:nvPicPr>
          <p:cNvPr id="38" name="Picture 37" descr="ISO8000_QMDPlogo_2013_s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19810" y="7787921"/>
            <a:ext cx="1392591" cy="1392591"/>
          </a:xfrm>
          <a:prstGeom prst="rect">
            <a:avLst/>
          </a:prstGeom>
        </p:spPr>
      </p:pic>
      <p:graphicFrame>
        <p:nvGraphicFramePr>
          <p:cNvPr id="28" name="Content Placeholder 3"/>
          <p:cNvGraphicFramePr>
            <a:graphicFrameLocks/>
          </p:cNvGraphicFramePr>
          <p:nvPr/>
        </p:nvGraphicFramePr>
        <p:xfrm>
          <a:off x="142878" y="903777"/>
          <a:ext cx="11641292" cy="12072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9" name="Group 28"/>
          <p:cNvGrpSpPr/>
          <p:nvPr/>
        </p:nvGrpSpPr>
        <p:grpSpPr>
          <a:xfrm>
            <a:off x="2330549" y="2009378"/>
            <a:ext cx="8861995" cy="1226741"/>
            <a:chOff x="840026" y="3049661"/>
            <a:chExt cx="7367246" cy="1519073"/>
          </a:xfrm>
        </p:grpSpPr>
        <p:sp>
          <p:nvSpPr>
            <p:cNvPr id="30" name="TextBox 29"/>
            <p:cNvSpPr txBox="1"/>
            <p:nvPr/>
          </p:nvSpPr>
          <p:spPr>
            <a:xfrm>
              <a:off x="840026" y="3052738"/>
              <a:ext cx="1465162" cy="1512000"/>
            </a:xfrm>
            <a:prstGeom prst="rect">
              <a:avLst/>
            </a:prstGeom>
            <a:solidFill>
              <a:schemeClr val="accent5">
                <a:lumMod val="40000"/>
                <a:lumOff val="60000"/>
              </a:schemeClr>
            </a:solidFill>
          </p:spPr>
          <p:txBody>
            <a:bodyPr wrap="none" lIns="36000" tIns="36000" rIns="36000" bIns="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Based on Consumption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Rate</a:t>
              </a:r>
            </a:p>
          </p:txBody>
        </p:sp>
        <p:sp>
          <p:nvSpPr>
            <p:cNvPr id="31" name="TextBox 30"/>
            <p:cNvSpPr txBox="1"/>
            <p:nvPr/>
          </p:nvSpPr>
          <p:spPr>
            <a:xfrm>
              <a:off x="2282397" y="3049661"/>
              <a:ext cx="1483085" cy="1498136"/>
            </a:xfrm>
            <a:prstGeom prst="rect">
              <a:avLst/>
            </a:prstGeom>
            <a:solidFill>
              <a:schemeClr val="accent2">
                <a:lumMod val="20000"/>
                <a:lumOff val="80000"/>
              </a:schemeClr>
            </a:solidFill>
          </p:spPr>
          <p:txBody>
            <a:bodyPr wrap="none" lIns="36000" tIns="36000" rIns="36000" bIns="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a:t>
              </a:r>
              <a:r>
                <a:rPr kumimoji="0" lang="en-US" sz="1100" b="1" i="0" u="none" strike="noStrike" kern="1200" cap="none" spc="0" normalizeH="0" baseline="0" noProof="0" dirty="0">
                  <a:ln>
                    <a:noFill/>
                  </a:ln>
                  <a:solidFill>
                    <a:prstClr val="black"/>
                  </a:solidFill>
                  <a:effectLst/>
                  <a:uLnTx/>
                  <a:uFillTx/>
                  <a:latin typeface="Optima"/>
                  <a:ea typeface="+mn-ea"/>
                  <a:cs typeface="+mn-cs"/>
                </a:rPr>
                <a:t>Based on Criticality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&amp; Impact</a:t>
              </a:r>
            </a:p>
          </p:txBody>
        </p:sp>
        <p:sp>
          <p:nvSpPr>
            <p:cNvPr id="32" name="TextBox 31"/>
            <p:cNvSpPr txBox="1"/>
            <p:nvPr/>
          </p:nvSpPr>
          <p:spPr>
            <a:xfrm>
              <a:off x="3765480" y="3049661"/>
              <a:ext cx="1372910" cy="1515077"/>
            </a:xfrm>
            <a:prstGeom prst="rect">
              <a:avLst/>
            </a:prstGeom>
            <a:solidFill>
              <a:schemeClr val="accent6">
                <a:lumMod val="40000"/>
                <a:lumOff val="60000"/>
              </a:schemeClr>
            </a:solidFill>
          </p:spPr>
          <p:txBody>
            <a:bodyPr wrap="none" lIns="36000" tIns="36000" rIns="36000" bIns="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Based on Stock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Accumulation</a:t>
              </a:r>
            </a:p>
          </p:txBody>
        </p:sp>
        <p:sp>
          <p:nvSpPr>
            <p:cNvPr id="33" name="TextBox 32"/>
            <p:cNvSpPr txBox="1"/>
            <p:nvPr/>
          </p:nvSpPr>
          <p:spPr>
            <a:xfrm>
              <a:off x="5131589" y="3052738"/>
              <a:ext cx="1471305" cy="1512000"/>
            </a:xfrm>
            <a:prstGeom prst="rect">
              <a:avLst/>
            </a:prstGeom>
            <a:solidFill>
              <a:schemeClr val="accent4">
                <a:lumMod val="40000"/>
                <a:lumOff val="60000"/>
              </a:schemeClr>
            </a:solidFill>
          </p:spPr>
          <p:txBody>
            <a:bodyPr wrap="square" lIns="36000" tIns="36000" rIns="36000" bIns="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Based on Unit Price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of the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p:txBody>
        </p:sp>
        <p:sp>
          <p:nvSpPr>
            <p:cNvPr id="35" name="TextBox 34"/>
            <p:cNvSpPr txBox="1"/>
            <p:nvPr/>
          </p:nvSpPr>
          <p:spPr>
            <a:xfrm>
              <a:off x="6602894" y="3056734"/>
              <a:ext cx="1604378" cy="1512000"/>
            </a:xfrm>
            <a:prstGeom prst="rect">
              <a:avLst/>
            </a:prstGeom>
            <a:solidFill>
              <a:schemeClr val="accent1">
                <a:lumMod val="20000"/>
                <a:lumOff val="80000"/>
              </a:schemeClr>
            </a:solidFill>
          </p:spPr>
          <p:txBody>
            <a:bodyPr wrap="square" lIns="36000" tIns="36000" rIns="3600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Based on Lead Time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Availability of Items</a:t>
              </a:r>
            </a:p>
          </p:txBody>
        </p:sp>
      </p:grpSp>
      <p:sp>
        <p:nvSpPr>
          <p:cNvPr id="34" name="TextBox 33"/>
          <p:cNvSpPr txBox="1"/>
          <p:nvPr/>
        </p:nvSpPr>
        <p:spPr>
          <a:xfrm>
            <a:off x="560729" y="1995698"/>
            <a:ext cx="1769820" cy="1223513"/>
          </a:xfrm>
          <a:prstGeom prst="rect">
            <a:avLst/>
          </a:prstGeom>
          <a:solidFill>
            <a:srgbClr val="EBEBEB"/>
          </a:solidFill>
        </p:spPr>
        <p:txBody>
          <a:bodyPr wrap="none" lIns="36000" tIns="36000" rIns="36000" bIns="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Based on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tima"/>
                <a:ea typeface="+mn-ea"/>
                <a:cs typeface="+mn-cs"/>
              </a:rPr>
              <a:t>          Value per year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p:txBody>
      </p:sp>
      <p:graphicFrame>
        <p:nvGraphicFramePr>
          <p:cNvPr id="7" name="Diagram 6"/>
          <p:cNvGraphicFramePr/>
          <p:nvPr/>
        </p:nvGraphicFramePr>
        <p:xfrm>
          <a:off x="0" y="784061"/>
          <a:ext cx="8128000" cy="12636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Rounded Rectangular Callout 7"/>
          <p:cNvSpPr/>
          <p:nvPr/>
        </p:nvSpPr>
        <p:spPr>
          <a:xfrm>
            <a:off x="630995" y="967466"/>
            <a:ext cx="1394627" cy="901521"/>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Optima"/>
                <a:ea typeface="+mn-ea"/>
                <a:cs typeface="+mn-cs"/>
              </a:rPr>
              <a:t>ABC Analysis</a:t>
            </a:r>
          </a:p>
        </p:txBody>
      </p:sp>
      <p:sp>
        <p:nvSpPr>
          <p:cNvPr id="39" name="Rounded Rectangular Callout 38"/>
          <p:cNvSpPr/>
          <p:nvPr/>
        </p:nvSpPr>
        <p:spPr>
          <a:xfrm>
            <a:off x="4112761" y="963912"/>
            <a:ext cx="1367307" cy="901521"/>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mn-cs"/>
              </a:rPr>
              <a:t>     VED Analysis</a:t>
            </a:r>
          </a:p>
        </p:txBody>
      </p:sp>
      <p:sp>
        <p:nvSpPr>
          <p:cNvPr id="40" name="Rounded Rectangular Callout 39"/>
          <p:cNvSpPr/>
          <p:nvPr/>
        </p:nvSpPr>
        <p:spPr>
          <a:xfrm>
            <a:off x="2352522" y="973975"/>
            <a:ext cx="1395211" cy="901521"/>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mn-cs"/>
              </a:rPr>
              <a:t>     FSN Analysis</a:t>
            </a:r>
          </a:p>
        </p:txBody>
      </p:sp>
      <p:sp>
        <p:nvSpPr>
          <p:cNvPr id="41" name="Rounded Rectangular Callout 40"/>
          <p:cNvSpPr/>
          <p:nvPr/>
        </p:nvSpPr>
        <p:spPr>
          <a:xfrm>
            <a:off x="5836434" y="987381"/>
            <a:ext cx="1423115" cy="901521"/>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mn-cs"/>
              </a:rPr>
              <a:t>       XYZ Analysis</a:t>
            </a:r>
          </a:p>
        </p:txBody>
      </p:sp>
      <p:sp>
        <p:nvSpPr>
          <p:cNvPr id="42" name="Rounded Rectangular Callout 41"/>
          <p:cNvSpPr/>
          <p:nvPr/>
        </p:nvSpPr>
        <p:spPr>
          <a:xfrm>
            <a:off x="7592897" y="984099"/>
            <a:ext cx="1592688" cy="901521"/>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mn-cs"/>
              </a:rPr>
              <a:t>     HML Analysis</a:t>
            </a:r>
          </a:p>
        </p:txBody>
      </p:sp>
      <p:sp>
        <p:nvSpPr>
          <p:cNvPr id="43" name="Rounded Rectangular Callout 42"/>
          <p:cNvSpPr/>
          <p:nvPr/>
        </p:nvSpPr>
        <p:spPr>
          <a:xfrm>
            <a:off x="9512485" y="973975"/>
            <a:ext cx="1491803" cy="901521"/>
          </a:xfrm>
          <a:prstGeom prst="wedgeRoundRectCallou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mn-cs"/>
              </a:rPr>
              <a:t>  SDE Analysis</a:t>
            </a:r>
          </a:p>
        </p:txBody>
      </p:sp>
      <p:sp>
        <p:nvSpPr>
          <p:cNvPr id="46" name="Notched Right Arrow 45">
            <a:extLst>
              <a:ext uri="{FF2B5EF4-FFF2-40B4-BE49-F238E27FC236}">
                <a16:creationId xmlns:a16="http://schemas.microsoft.com/office/drawing/2014/main" id="{8A6090AA-D132-1C46-A0F1-EFB239CB84DD}"/>
              </a:ext>
            </a:extLst>
          </p:cNvPr>
          <p:cNvSpPr/>
          <p:nvPr/>
        </p:nvSpPr>
        <p:spPr>
          <a:xfrm rot="5400000">
            <a:off x="1112998" y="3267211"/>
            <a:ext cx="336000" cy="240000"/>
          </a:xfrm>
          <a:prstGeom prst="notchedRightArrow">
            <a:avLst/>
          </a:prstGeom>
          <a:solidFill>
            <a:schemeClr val="tx2">
              <a:lumMod val="40000"/>
              <a:lumOff val="60000"/>
            </a:schemeClr>
          </a:solid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Arial"/>
              <a:ea typeface="+mn-ea"/>
              <a:cs typeface="Arial"/>
            </a:endParaRPr>
          </a:p>
        </p:txBody>
      </p:sp>
      <p:sp>
        <p:nvSpPr>
          <p:cNvPr id="47" name="Notched Right Arrow 46">
            <a:extLst>
              <a:ext uri="{FF2B5EF4-FFF2-40B4-BE49-F238E27FC236}">
                <a16:creationId xmlns:a16="http://schemas.microsoft.com/office/drawing/2014/main" id="{8A6090AA-D132-1C46-A0F1-EFB239CB84DD}"/>
              </a:ext>
            </a:extLst>
          </p:cNvPr>
          <p:cNvSpPr/>
          <p:nvPr/>
        </p:nvSpPr>
        <p:spPr>
          <a:xfrm rot="5400000">
            <a:off x="2850292" y="3263588"/>
            <a:ext cx="336000" cy="240000"/>
          </a:xfrm>
          <a:prstGeom prst="notchedRightArrow">
            <a:avLst/>
          </a:prstGeom>
          <a:solidFill>
            <a:schemeClr val="tx2">
              <a:lumMod val="40000"/>
              <a:lumOff val="60000"/>
            </a:schemeClr>
          </a:solid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Arial"/>
              <a:ea typeface="+mn-ea"/>
              <a:cs typeface="Arial"/>
            </a:endParaRPr>
          </a:p>
        </p:txBody>
      </p:sp>
      <p:sp>
        <p:nvSpPr>
          <p:cNvPr id="48" name="Notched Right Arrow 47">
            <a:extLst>
              <a:ext uri="{FF2B5EF4-FFF2-40B4-BE49-F238E27FC236}">
                <a16:creationId xmlns:a16="http://schemas.microsoft.com/office/drawing/2014/main" id="{8A6090AA-D132-1C46-A0F1-EFB239CB84DD}"/>
              </a:ext>
            </a:extLst>
          </p:cNvPr>
          <p:cNvSpPr/>
          <p:nvPr/>
        </p:nvSpPr>
        <p:spPr>
          <a:xfrm rot="5400000">
            <a:off x="4612722" y="3263588"/>
            <a:ext cx="336000" cy="240000"/>
          </a:xfrm>
          <a:prstGeom prst="notchedRightArrow">
            <a:avLst/>
          </a:prstGeom>
          <a:solidFill>
            <a:schemeClr val="tx2">
              <a:lumMod val="40000"/>
              <a:lumOff val="60000"/>
            </a:schemeClr>
          </a:solid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Arial"/>
              <a:ea typeface="+mn-ea"/>
              <a:cs typeface="Arial"/>
            </a:endParaRPr>
          </a:p>
        </p:txBody>
      </p:sp>
      <p:sp>
        <p:nvSpPr>
          <p:cNvPr id="49" name="Notched Right Arrow 48">
            <a:extLst>
              <a:ext uri="{FF2B5EF4-FFF2-40B4-BE49-F238E27FC236}">
                <a16:creationId xmlns:a16="http://schemas.microsoft.com/office/drawing/2014/main" id="{8A6090AA-D132-1C46-A0F1-EFB239CB84DD}"/>
              </a:ext>
            </a:extLst>
          </p:cNvPr>
          <p:cNvSpPr/>
          <p:nvPr/>
        </p:nvSpPr>
        <p:spPr>
          <a:xfrm rot="5400000">
            <a:off x="6413573" y="3277413"/>
            <a:ext cx="336000" cy="240000"/>
          </a:xfrm>
          <a:prstGeom prst="notchedRightArrow">
            <a:avLst/>
          </a:prstGeom>
          <a:solidFill>
            <a:schemeClr val="tx2">
              <a:lumMod val="40000"/>
              <a:lumOff val="60000"/>
            </a:schemeClr>
          </a:solid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Arial"/>
              <a:ea typeface="+mn-ea"/>
              <a:cs typeface="Arial"/>
            </a:endParaRPr>
          </a:p>
        </p:txBody>
      </p:sp>
      <p:sp>
        <p:nvSpPr>
          <p:cNvPr id="50" name="Notched Right Arrow 49">
            <a:extLst>
              <a:ext uri="{FF2B5EF4-FFF2-40B4-BE49-F238E27FC236}">
                <a16:creationId xmlns:a16="http://schemas.microsoft.com/office/drawing/2014/main" id="{8A6090AA-D132-1C46-A0F1-EFB239CB84DD}"/>
              </a:ext>
            </a:extLst>
          </p:cNvPr>
          <p:cNvSpPr/>
          <p:nvPr/>
        </p:nvSpPr>
        <p:spPr>
          <a:xfrm rot="5400000">
            <a:off x="8120175" y="3266133"/>
            <a:ext cx="336000" cy="240000"/>
          </a:xfrm>
          <a:prstGeom prst="notchedRightArrow">
            <a:avLst/>
          </a:prstGeom>
          <a:solidFill>
            <a:schemeClr val="tx2">
              <a:lumMod val="40000"/>
              <a:lumOff val="60000"/>
            </a:schemeClr>
          </a:solid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Arial"/>
              <a:ea typeface="+mn-ea"/>
              <a:cs typeface="Arial"/>
            </a:endParaRPr>
          </a:p>
        </p:txBody>
      </p:sp>
      <p:sp>
        <p:nvSpPr>
          <p:cNvPr id="51" name="Notched Right Arrow 50">
            <a:extLst>
              <a:ext uri="{FF2B5EF4-FFF2-40B4-BE49-F238E27FC236}">
                <a16:creationId xmlns:a16="http://schemas.microsoft.com/office/drawing/2014/main" id="{8A6090AA-D132-1C46-A0F1-EFB239CB84DD}"/>
              </a:ext>
            </a:extLst>
          </p:cNvPr>
          <p:cNvSpPr/>
          <p:nvPr/>
        </p:nvSpPr>
        <p:spPr>
          <a:xfrm rot="5400000">
            <a:off x="9970004" y="3284119"/>
            <a:ext cx="336000" cy="240000"/>
          </a:xfrm>
          <a:prstGeom prst="notchedRightArrow">
            <a:avLst/>
          </a:prstGeom>
          <a:solidFill>
            <a:schemeClr val="tx2">
              <a:lumMod val="40000"/>
              <a:lumOff val="60000"/>
            </a:schemeClr>
          </a:solid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3" name="Group 2">
            <a:extLst>
              <a:ext uri="{FF2B5EF4-FFF2-40B4-BE49-F238E27FC236}">
                <a16:creationId xmlns:a16="http://schemas.microsoft.com/office/drawing/2014/main" id="{FCE3B5A4-4B35-4EF0-8450-4CAF6AF2FE74}"/>
              </a:ext>
            </a:extLst>
          </p:cNvPr>
          <p:cNvGrpSpPr/>
          <p:nvPr/>
        </p:nvGrpSpPr>
        <p:grpSpPr>
          <a:xfrm>
            <a:off x="560729" y="3530864"/>
            <a:ext cx="10620443" cy="2543073"/>
            <a:chOff x="560729" y="3530864"/>
            <a:chExt cx="10620443" cy="2543073"/>
          </a:xfrm>
        </p:grpSpPr>
        <p:grpSp>
          <p:nvGrpSpPr>
            <p:cNvPr id="15" name="Group 14">
              <a:extLst>
                <a:ext uri="{FF2B5EF4-FFF2-40B4-BE49-F238E27FC236}">
                  <a16:creationId xmlns:a16="http://schemas.microsoft.com/office/drawing/2014/main" id="{6E619942-AD7B-164C-B044-D239800F25F1}"/>
                </a:ext>
              </a:extLst>
            </p:cNvPr>
            <p:cNvGrpSpPr/>
            <p:nvPr/>
          </p:nvGrpSpPr>
          <p:grpSpPr>
            <a:xfrm>
              <a:off x="4054166" y="3558293"/>
              <a:ext cx="7127006" cy="2515643"/>
              <a:chOff x="2152182" y="2933285"/>
              <a:chExt cx="5381341" cy="3182382"/>
            </a:xfrm>
          </p:grpSpPr>
          <p:sp>
            <p:nvSpPr>
              <p:cNvPr id="17" name="TextBox 16">
                <a:extLst>
                  <a:ext uri="{FF2B5EF4-FFF2-40B4-BE49-F238E27FC236}">
                    <a16:creationId xmlns:a16="http://schemas.microsoft.com/office/drawing/2014/main" id="{E88E0504-9EF8-7F44-9D3F-662D28862E88}"/>
                  </a:ext>
                </a:extLst>
              </p:cNvPr>
              <p:cNvSpPr txBox="1"/>
              <p:nvPr/>
            </p:nvSpPr>
            <p:spPr>
              <a:xfrm>
                <a:off x="2152182" y="2933285"/>
                <a:ext cx="1336326" cy="3182382"/>
              </a:xfrm>
              <a:prstGeom prst="rect">
                <a:avLst/>
              </a:prstGeom>
              <a:solidFill>
                <a:schemeClr val="accent2">
                  <a:lumMod val="20000"/>
                  <a:lumOff val="80000"/>
                </a:schemeClr>
              </a:solidFill>
            </p:spPr>
            <p:txBody>
              <a:bodyPr wrap="none" lIns="36000" tIns="36000" rIns="36000" bIns="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Identification of factors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essential for VED Analysis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Calculate the sum of Actual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working hours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Finding out how many times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the order was placed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Calculate the average working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hours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Place the items into V, E and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categories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p:txBody>
          </p:sp>
          <p:sp>
            <p:nvSpPr>
              <p:cNvPr id="18" name="TextBox 17">
                <a:extLst>
                  <a:ext uri="{FF2B5EF4-FFF2-40B4-BE49-F238E27FC236}">
                    <a16:creationId xmlns:a16="http://schemas.microsoft.com/office/drawing/2014/main" id="{431CB38F-DB34-3645-BEB9-540126BFAE01}"/>
                  </a:ext>
                </a:extLst>
              </p:cNvPr>
              <p:cNvSpPr txBox="1"/>
              <p:nvPr/>
            </p:nvSpPr>
            <p:spPr>
              <a:xfrm>
                <a:off x="3467294" y="2933285"/>
                <a:ext cx="1281299" cy="3182382"/>
              </a:xfrm>
              <a:prstGeom prst="rect">
                <a:avLst/>
              </a:prstGeom>
              <a:solidFill>
                <a:schemeClr val="accent6">
                  <a:lumMod val="40000"/>
                  <a:lumOff val="60000"/>
                </a:schemeClr>
              </a:solidFill>
            </p:spPr>
            <p:txBody>
              <a:bodyPr wrap="none" lIns="36000" tIns="36000" rIns="36000" bIns="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Identify the objective and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analysis criterion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Collect all the data about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inventory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Divide Item’s current stock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(cost per piece) with the total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stock value (Total Cost)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Arrange all the consumption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values in descending order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values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Create next column and start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adding the cumulative total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consumption value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Assign the category based 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the accumulated value as X,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&amp; Z</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p:txBody>
          </p:sp>
          <p:sp>
            <p:nvSpPr>
              <p:cNvPr id="19" name="TextBox 18">
                <a:extLst>
                  <a:ext uri="{FF2B5EF4-FFF2-40B4-BE49-F238E27FC236}">
                    <a16:creationId xmlns:a16="http://schemas.microsoft.com/office/drawing/2014/main" id="{1ABAF682-2572-8140-9D13-5B3F331F9808}"/>
                  </a:ext>
                </a:extLst>
              </p:cNvPr>
              <p:cNvSpPr txBox="1"/>
              <p:nvPr/>
            </p:nvSpPr>
            <p:spPr>
              <a:xfrm>
                <a:off x="4748593" y="2950774"/>
                <a:ext cx="1336326" cy="3164892"/>
              </a:xfrm>
              <a:prstGeom prst="rect">
                <a:avLst/>
              </a:prstGeom>
              <a:solidFill>
                <a:schemeClr val="accent4">
                  <a:lumMod val="40000"/>
                  <a:lumOff val="60000"/>
                </a:schemeClr>
              </a:solidFill>
            </p:spPr>
            <p:txBody>
              <a:bodyPr wrap="square" lIns="36000" tIns="36000" rIns="36000" bIns="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Prepare the list of items and calculate their unit cost, annual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demand and annual usage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Arrange items in the descending order of their unit cost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Calculate percentage of unit cost, cumulative of unit cost and then categories the inventory item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The cut-off lines are then fixed by the organization for deciding three categories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Plot the graph on the basis of cumulative unit cost and then categories the inventory items</a:t>
                </a:r>
              </a:p>
            </p:txBody>
          </p:sp>
          <p:sp>
            <p:nvSpPr>
              <p:cNvPr id="20" name="TextBox 19">
                <a:extLst>
                  <a:ext uri="{FF2B5EF4-FFF2-40B4-BE49-F238E27FC236}">
                    <a16:creationId xmlns:a16="http://schemas.microsoft.com/office/drawing/2014/main" id="{12FB60D7-24E0-1042-9151-41FB43928B70}"/>
                  </a:ext>
                </a:extLst>
              </p:cNvPr>
              <p:cNvSpPr txBox="1"/>
              <p:nvPr/>
            </p:nvSpPr>
            <p:spPr>
              <a:xfrm>
                <a:off x="6076332" y="2950774"/>
                <a:ext cx="1457191" cy="3164890"/>
              </a:xfrm>
              <a:prstGeom prst="rect">
                <a:avLst/>
              </a:prstGeom>
              <a:solidFill>
                <a:schemeClr val="accent1">
                  <a:lumMod val="20000"/>
                  <a:lumOff val="80000"/>
                </a:schemeClr>
              </a:solidFill>
            </p:spPr>
            <p:txBody>
              <a:bodyPr wrap="square" lIns="36000" tIns="36000" rIns="36000" bIns="0" rtlCol="0">
                <a:normAutofit/>
              </a:bodyPr>
              <a:lstStyle>
                <a:defPPr>
                  <a:defRPr lang="en-US"/>
                </a:defPPr>
                <a:lvl1pPr>
                  <a:defRPr sz="900" b="1">
                    <a:latin typeface="Optim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Identify the objective and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analysis criterion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Collect all the data about the scarcity and availability of the items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Identify the lead time in weeks/days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Arrange the values in the descending order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Assign the category based on the lead time as S, D &amp; 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p:txBody>
          </p:sp>
        </p:grpSp>
        <p:sp>
          <p:nvSpPr>
            <p:cNvPr id="45" name="TextBox 44">
              <a:extLst>
                <a:ext uri="{FF2B5EF4-FFF2-40B4-BE49-F238E27FC236}">
                  <a16:creationId xmlns:a16="http://schemas.microsoft.com/office/drawing/2014/main" id="{F8F91FFE-52A1-F243-B715-190557F326EB}"/>
                </a:ext>
              </a:extLst>
            </p:cNvPr>
            <p:cNvSpPr txBox="1"/>
            <p:nvPr/>
          </p:nvSpPr>
          <p:spPr>
            <a:xfrm>
              <a:off x="560729" y="3530864"/>
              <a:ext cx="1762430" cy="2543073"/>
            </a:xfrm>
            <a:prstGeom prst="rect">
              <a:avLst/>
            </a:prstGeom>
            <a:solidFill>
              <a:srgbClr val="EBEBEB"/>
            </a:solidFill>
          </p:spPr>
          <p:txBody>
            <a:bodyPr wrap="none" lIns="36000" tIns="36000" rIns="36000" bIns="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Identify the objective and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analysis criterion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Collect all the data about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inventory and calculate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consumption or sale value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Arrange all the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values in the descending order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Create next column and start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adding the cumulative total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consumption value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Assign the category based 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the accumulated value as A,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&amp;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p:txBody>
        </p:sp>
        <p:sp>
          <p:nvSpPr>
            <p:cNvPr id="36" name="TextBox 35">
              <a:extLst>
                <a:ext uri="{FF2B5EF4-FFF2-40B4-BE49-F238E27FC236}">
                  <a16:creationId xmlns:a16="http://schemas.microsoft.com/office/drawing/2014/main" id="{E46968B6-4490-475F-8148-8FABF91C3F30}"/>
                </a:ext>
              </a:extLst>
            </p:cNvPr>
            <p:cNvSpPr txBox="1"/>
            <p:nvPr/>
          </p:nvSpPr>
          <p:spPr>
            <a:xfrm>
              <a:off x="2321168" y="3551588"/>
              <a:ext cx="1762430" cy="2515643"/>
            </a:xfrm>
            <a:prstGeom prst="rect">
              <a:avLst/>
            </a:prstGeom>
            <a:solidFill>
              <a:schemeClr val="accent5">
                <a:lumMod val="40000"/>
                <a:lumOff val="60000"/>
              </a:schemeClr>
            </a:solidFill>
          </p:spPr>
          <p:txBody>
            <a:bodyPr wrap="none" lIns="36000" tIns="36000" rIns="36000" bIns="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Classification is based on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pattern of issues from stores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and is useful in controlling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obsolescence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Date of receipt or last date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issue, whichever is later,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taken to determine the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of months which have lapsed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since the last transaction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Based on number of months/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Optima"/>
                  <a:ea typeface="+mn-ea"/>
                  <a:cs typeface="+mn-cs"/>
                </a:rPr>
                <a:t>       years categorize as F, M &amp; 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Optima"/>
                <a:ea typeface="+mn-ea"/>
                <a:cs typeface="+mn-cs"/>
              </a:endParaRPr>
            </a:p>
          </p:txBody>
        </p:sp>
      </p:grpSp>
      <p:sp>
        <p:nvSpPr>
          <p:cNvPr id="11" name="Date Placeholder 3">
            <a:extLst>
              <a:ext uri="{FF2B5EF4-FFF2-40B4-BE49-F238E27FC236}">
                <a16:creationId xmlns:a16="http://schemas.microsoft.com/office/drawing/2014/main" id="{0E153AB3-13C9-BA94-656F-0927B7EC4329}"/>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cs typeface="+mn-cs"/>
              </a:rPr>
              <a:t>© PiLog Group</a:t>
            </a:r>
          </a:p>
        </p:txBody>
      </p:sp>
      <p:sp>
        <p:nvSpPr>
          <p:cNvPr id="12" name="Slide Number Placeholder 5">
            <a:extLst>
              <a:ext uri="{FF2B5EF4-FFF2-40B4-BE49-F238E27FC236}">
                <a16:creationId xmlns:a16="http://schemas.microsoft.com/office/drawing/2014/main" id="{B8E0FDA9-E68D-B5BD-F95C-2D85254B097A}"/>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13" name="Footer Placeholder 4">
            <a:extLst>
              <a:ext uri="{FF2B5EF4-FFF2-40B4-BE49-F238E27FC236}">
                <a16:creationId xmlns:a16="http://schemas.microsoft.com/office/drawing/2014/main" id="{02BBD1BE-2875-960A-CD2E-A44A16BFF891}"/>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14" name="Footer Placeholder 4">
            <a:extLst>
              <a:ext uri="{FF2B5EF4-FFF2-40B4-BE49-F238E27FC236}">
                <a16:creationId xmlns:a16="http://schemas.microsoft.com/office/drawing/2014/main" id="{8F0F7E1D-340E-A382-2514-46FB5742A8C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200" b="1" i="0" u="none" strike="noStrike" kern="1200" cap="none" spc="0" normalizeH="0" baseline="0" noProof="0" dirty="0">
                <a:ln>
                  <a:noFill/>
                </a:ln>
                <a:solidFill>
                  <a:srgbClr val="2D63AF"/>
                </a:solidFill>
                <a:effectLst/>
                <a:uLnTx/>
                <a:uFillTx/>
                <a:latin typeface="Optima" charset="0"/>
                <a:ea typeface="+mn-ea"/>
                <a:cs typeface="Arial" panose="020B0604020202020204"/>
              </a:rPr>
              <a:t>www.piloggroup.com</a:t>
            </a:r>
          </a:p>
        </p:txBody>
      </p:sp>
    </p:spTree>
    <p:extLst>
      <p:ext uri="{BB962C8B-B14F-4D97-AF65-F5344CB8AC3E}">
        <p14:creationId xmlns:p14="http://schemas.microsoft.com/office/powerpoint/2010/main" val="67854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ppt_x"/>
                                          </p:val>
                                        </p:tav>
                                        <p:tav tm="100000">
                                          <p:val>
                                            <p:strVal val="#ppt_x"/>
                                          </p:val>
                                        </p:tav>
                                      </p:tavLst>
                                    </p:anim>
                                    <p:anim calcmode="lin" valueType="num">
                                      <p:cBhvr additive="base">
                                        <p:cTn id="48" dur="5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ppt_x"/>
                                          </p:val>
                                        </p:tav>
                                        <p:tav tm="100000">
                                          <p:val>
                                            <p:strVal val="#ppt_x"/>
                                          </p:val>
                                        </p:tav>
                                      </p:tavLst>
                                    </p:anim>
                                    <p:anim calcmode="lin" valueType="num">
                                      <p:cBhvr additive="base">
                                        <p:cTn id="52" dur="500" fill="hold"/>
                                        <p:tgtEl>
                                          <p:spTgt spid="4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additive="base">
                                        <p:cTn id="55" dur="500" fill="hold"/>
                                        <p:tgtEl>
                                          <p:spTgt spid="49"/>
                                        </p:tgtEl>
                                        <p:attrNameLst>
                                          <p:attrName>ppt_x</p:attrName>
                                        </p:attrNameLst>
                                      </p:cBhvr>
                                      <p:tavLst>
                                        <p:tav tm="0">
                                          <p:val>
                                            <p:strVal val="#ppt_x"/>
                                          </p:val>
                                        </p:tav>
                                        <p:tav tm="100000">
                                          <p:val>
                                            <p:strVal val="#ppt_x"/>
                                          </p:val>
                                        </p:tav>
                                      </p:tavLst>
                                    </p:anim>
                                    <p:anim calcmode="lin" valueType="num">
                                      <p:cBhvr additive="base">
                                        <p:cTn id="56" dur="500" fill="hold"/>
                                        <p:tgtEl>
                                          <p:spTgt spid="4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 calcmode="lin" valueType="num">
                                      <p:cBhvr additive="base">
                                        <p:cTn id="59" dur="500" fill="hold"/>
                                        <p:tgtEl>
                                          <p:spTgt spid="50"/>
                                        </p:tgtEl>
                                        <p:attrNameLst>
                                          <p:attrName>ppt_x</p:attrName>
                                        </p:attrNameLst>
                                      </p:cBhvr>
                                      <p:tavLst>
                                        <p:tav tm="0">
                                          <p:val>
                                            <p:strVal val="#ppt_x"/>
                                          </p:val>
                                        </p:tav>
                                        <p:tav tm="100000">
                                          <p:val>
                                            <p:strVal val="#ppt_x"/>
                                          </p:val>
                                        </p:tav>
                                      </p:tavLst>
                                    </p:anim>
                                    <p:anim calcmode="lin" valueType="num">
                                      <p:cBhvr additive="base">
                                        <p:cTn id="60" dur="500" fill="hold"/>
                                        <p:tgtEl>
                                          <p:spTgt spid="5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fill="hold"/>
                                        <p:tgtEl>
                                          <p:spTgt spid="51"/>
                                        </p:tgtEl>
                                        <p:attrNameLst>
                                          <p:attrName>ppt_x</p:attrName>
                                        </p:attrNameLst>
                                      </p:cBhvr>
                                      <p:tavLst>
                                        <p:tav tm="0">
                                          <p:val>
                                            <p:strVal val="#ppt_x"/>
                                          </p:val>
                                        </p:tav>
                                        <p:tav tm="100000">
                                          <p:val>
                                            <p:strVal val="#ppt_x"/>
                                          </p:val>
                                        </p:tav>
                                      </p:tavLst>
                                    </p:anim>
                                    <p:anim calcmode="lin" valueType="num">
                                      <p:cBhvr additive="base">
                                        <p:cTn id="6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ppt_x"/>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8" grpId="0" animBg="1"/>
      <p:bldP spid="39" grpId="0" animBg="1"/>
      <p:bldP spid="40" grpId="0" animBg="1"/>
      <p:bldP spid="41" grpId="0" animBg="1"/>
      <p:bldP spid="42" grpId="0" animBg="1"/>
      <p:bldP spid="43" grpId="0" animBg="1"/>
      <p:bldP spid="46" grpId="0" animBg="1"/>
      <p:bldP spid="47" grpId="0" animBg="1"/>
      <p:bldP spid="48" grpId="0" animBg="1"/>
      <p:bldP spid="49" grpId="0" animBg="1"/>
      <p:bldP spid="50" grpId="0" animBg="1"/>
      <p:bldP spid="5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646D5-BD2A-D41D-AD70-FA4910A4F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569408-0CAE-C382-2F2D-38D3070E9378}"/>
              </a:ext>
            </a:extLst>
          </p:cNvPr>
          <p:cNvSpPr>
            <a:spLocks noGrp="1"/>
          </p:cNvSpPr>
          <p:nvPr>
            <p:ph type="title"/>
          </p:nvPr>
        </p:nvSpPr>
        <p:spPr>
          <a:xfrm>
            <a:off x="711071" y="218243"/>
            <a:ext cx="10515600" cy="399427"/>
          </a:xfrm>
        </p:spPr>
        <p:txBody>
          <a:bodyPr>
            <a:noAutofit/>
          </a:bodyPr>
          <a:lstStyle/>
          <a:p>
            <a:r>
              <a:rPr lang="en-IN" sz="2800" b="1">
                <a:solidFill>
                  <a:srgbClr val="10479B"/>
                </a:solidFill>
              </a:rPr>
              <a:t>PiLog DQG Suite On-Cloud/On-Premise Landscape</a:t>
            </a:r>
          </a:p>
        </p:txBody>
      </p:sp>
      <p:sp>
        <p:nvSpPr>
          <p:cNvPr id="6" name="Slide Number Placeholder 5">
            <a:extLst>
              <a:ext uri="{FF2B5EF4-FFF2-40B4-BE49-F238E27FC236}">
                <a16:creationId xmlns:a16="http://schemas.microsoft.com/office/drawing/2014/main" id="{C0178B58-3B06-ED5B-E203-0BE15AC1506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ZA" sz="1200" b="1" i="0" u="none" strike="noStrike" kern="1200" cap="none" spc="0" normalizeH="0" baseline="0" noProof="0">
              <a:ln>
                <a:noFill/>
              </a:ln>
              <a:solidFill>
                <a:prstClr val="white"/>
              </a:solidFill>
              <a:effectLst/>
              <a:uLnTx/>
              <a:uFillTx/>
              <a:latin typeface="Optima" charset="0"/>
              <a:ea typeface="+mn-ea"/>
              <a:cs typeface="+mn-cs"/>
            </a:endParaRPr>
          </a:p>
        </p:txBody>
      </p:sp>
      <p:grpSp>
        <p:nvGrpSpPr>
          <p:cNvPr id="40" name="Group 39">
            <a:extLst>
              <a:ext uri="{FF2B5EF4-FFF2-40B4-BE49-F238E27FC236}">
                <a16:creationId xmlns:a16="http://schemas.microsoft.com/office/drawing/2014/main" id="{D5A571AB-D4BF-280B-BC76-009BF33505EE}"/>
              </a:ext>
            </a:extLst>
          </p:cNvPr>
          <p:cNvGrpSpPr/>
          <p:nvPr/>
        </p:nvGrpSpPr>
        <p:grpSpPr>
          <a:xfrm>
            <a:off x="6366043" y="2325334"/>
            <a:ext cx="1385603" cy="1259553"/>
            <a:chOff x="5472332" y="2672862"/>
            <a:chExt cx="5500468" cy="2757268"/>
          </a:xfrm>
        </p:grpSpPr>
        <p:cxnSp>
          <p:nvCxnSpPr>
            <p:cNvPr id="41" name="Straight Connector 40">
              <a:extLst>
                <a:ext uri="{FF2B5EF4-FFF2-40B4-BE49-F238E27FC236}">
                  <a16:creationId xmlns:a16="http://schemas.microsoft.com/office/drawing/2014/main" id="{280FC9EB-83AA-A8D6-41B4-C5F9250E177F}"/>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F4F4DB3-734F-A4AD-EEC4-4DC6E2A488E1}"/>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C05AE88-B42D-30FF-CB5C-6A8C02FE888E}"/>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5A39635-81D9-6390-32B0-C73C6AABFED9}"/>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46" name="TextBox 45">
            <a:extLst>
              <a:ext uri="{FF2B5EF4-FFF2-40B4-BE49-F238E27FC236}">
                <a16:creationId xmlns:a16="http://schemas.microsoft.com/office/drawing/2014/main" id="{909E492B-EF04-1B0F-22BC-E435285EC9D2}"/>
              </a:ext>
            </a:extLst>
          </p:cNvPr>
          <p:cNvSpPr txBox="1"/>
          <p:nvPr/>
        </p:nvSpPr>
        <p:spPr>
          <a:xfrm>
            <a:off x="6618108" y="3199018"/>
            <a:ext cx="79029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S4 HANA</a:t>
            </a:r>
          </a:p>
        </p:txBody>
      </p:sp>
      <p:sp>
        <p:nvSpPr>
          <p:cNvPr id="48" name="TextBox 47">
            <a:extLst>
              <a:ext uri="{FF2B5EF4-FFF2-40B4-BE49-F238E27FC236}">
                <a16:creationId xmlns:a16="http://schemas.microsoft.com/office/drawing/2014/main" id="{EEADC4D0-15EB-5404-577A-60542EDD8A95}"/>
              </a:ext>
            </a:extLst>
          </p:cNvPr>
          <p:cNvSpPr txBox="1"/>
          <p:nvPr/>
        </p:nvSpPr>
        <p:spPr>
          <a:xfrm>
            <a:off x="4904630" y="4580154"/>
            <a:ext cx="130020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Transfer to SAP</a:t>
            </a:r>
          </a:p>
        </p:txBody>
      </p:sp>
      <p:sp>
        <p:nvSpPr>
          <p:cNvPr id="102" name="TextBox 101">
            <a:extLst>
              <a:ext uri="{FF2B5EF4-FFF2-40B4-BE49-F238E27FC236}">
                <a16:creationId xmlns:a16="http://schemas.microsoft.com/office/drawing/2014/main" id="{B8D529A0-1A87-0812-81AE-36A365ED8B68}"/>
              </a:ext>
            </a:extLst>
          </p:cNvPr>
          <p:cNvSpPr txBox="1"/>
          <p:nvPr/>
        </p:nvSpPr>
        <p:spPr>
          <a:xfrm>
            <a:off x="9375389" y="974685"/>
            <a:ext cx="232922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DQG Suite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Installed Database</a:t>
            </a:r>
            <a:endPar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Base tables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Access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Roles, User &amp;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Operational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Classification data</a:t>
            </a:r>
          </a:p>
        </p:txBody>
      </p:sp>
      <p:sp>
        <p:nvSpPr>
          <p:cNvPr id="103" name="TextBox 102">
            <a:extLst>
              <a:ext uri="{FF2B5EF4-FFF2-40B4-BE49-F238E27FC236}">
                <a16:creationId xmlns:a16="http://schemas.microsoft.com/office/drawing/2014/main" id="{CD2B702C-9A51-96A7-4404-D16143471867}"/>
              </a:ext>
            </a:extLst>
          </p:cNvPr>
          <p:cNvSpPr txBox="1"/>
          <p:nvPr/>
        </p:nvSpPr>
        <p:spPr>
          <a:xfrm>
            <a:off x="9352163" y="2695896"/>
            <a:ext cx="2588848" cy="83099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a:ea typeface="+mn-ea"/>
                <a:cs typeface="+mn-cs"/>
              </a:rPr>
              <a:t>DQG Suite Application server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a:ea typeface="+mn-ea"/>
                <a:cs typeface="+mn-cs"/>
              </a:rPr>
              <a:t>Real time integration with SAP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a:ea typeface="+mn-ea"/>
                <a:cs typeface="+mn-cs"/>
              </a:rPr>
              <a:t>Direct call from DQG Suite (java)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0479B"/>
                </a:solidFill>
                <a:effectLst/>
                <a:uLnTx/>
                <a:uFillTx/>
                <a:latin typeface="Optima"/>
                <a:ea typeface="+mn-ea"/>
                <a:cs typeface="+mn-cs"/>
              </a:rPr>
              <a:t>     to SAP Web service </a:t>
            </a:r>
          </a:p>
        </p:txBody>
      </p:sp>
      <p:sp>
        <p:nvSpPr>
          <p:cNvPr id="104" name="TextBox 183">
            <a:extLst>
              <a:ext uri="{FF2B5EF4-FFF2-40B4-BE49-F238E27FC236}">
                <a16:creationId xmlns:a16="http://schemas.microsoft.com/office/drawing/2014/main" id="{B19CB7F5-4490-F959-44B7-5B178F5774B8}"/>
              </a:ext>
            </a:extLst>
          </p:cNvPr>
          <p:cNvSpPr txBox="1">
            <a:spLocks noChangeArrowheads="1"/>
          </p:cNvSpPr>
          <p:nvPr/>
        </p:nvSpPr>
        <p:spPr bwMode="auto">
          <a:xfrm>
            <a:off x="4553139" y="5514804"/>
            <a:ext cx="7004277" cy="830997"/>
          </a:xfrm>
          <a:prstGeom prst="rect">
            <a:avLst/>
          </a:prstGeom>
          <a:noFill/>
          <a:ln w="9525">
            <a:noFill/>
            <a:miter lim="800000"/>
          </a:ln>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PiLog integrates with SAP using SAP web services of SAP Accelerator Hub (APIs)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The SAP web service will be invoked from PiLog using ESB</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SAP web services are called synchronous, each request, responses are maintained, updated in the system</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Real-time integration would be implemented</a:t>
            </a:r>
          </a:p>
        </p:txBody>
      </p:sp>
      <p:sp>
        <p:nvSpPr>
          <p:cNvPr id="3" name="Date Placeholder 1">
            <a:extLst>
              <a:ext uri="{FF2B5EF4-FFF2-40B4-BE49-F238E27FC236}">
                <a16:creationId xmlns:a16="http://schemas.microsoft.com/office/drawing/2014/main" id="{587C1880-0DC9-AFDD-37D4-C78C0E937C86}"/>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cxnSp>
        <p:nvCxnSpPr>
          <p:cNvPr id="18" name="Straight Connector 17">
            <a:extLst>
              <a:ext uri="{FF2B5EF4-FFF2-40B4-BE49-F238E27FC236}">
                <a16:creationId xmlns:a16="http://schemas.microsoft.com/office/drawing/2014/main" id="{7EC00D21-D9B3-2B3C-BEA7-B5366F858E07}"/>
              </a:ext>
            </a:extLst>
          </p:cNvPr>
          <p:cNvCxnSpPr>
            <a:cxnSpLocks/>
          </p:cNvCxnSpPr>
          <p:nvPr/>
        </p:nvCxnSpPr>
        <p:spPr>
          <a:xfrm>
            <a:off x="4365641" y="2530567"/>
            <a:ext cx="2038547" cy="24498"/>
          </a:xfrm>
          <a:prstGeom prst="line">
            <a:avLst/>
          </a:prstGeom>
          <a:ln w="25400">
            <a:solidFill>
              <a:srgbClr val="0070C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54" name="Picture 53" descr="A blue and black square with red dots and a black background&#10;&#10;Description automatically generated">
            <a:extLst>
              <a:ext uri="{FF2B5EF4-FFF2-40B4-BE49-F238E27FC236}">
                <a16:creationId xmlns:a16="http://schemas.microsoft.com/office/drawing/2014/main" id="{16AB10F0-DE16-349E-3C77-297B39C5E875}"/>
              </a:ext>
            </a:extLst>
          </p:cNvPr>
          <p:cNvPicPr>
            <a:picLocks noChangeAspect="1"/>
          </p:cNvPicPr>
          <p:nvPr/>
        </p:nvPicPr>
        <p:blipFill>
          <a:blip r:embed="rId3"/>
          <a:stretch>
            <a:fillRect/>
          </a:stretch>
        </p:blipFill>
        <p:spPr>
          <a:xfrm>
            <a:off x="8650636" y="2859990"/>
            <a:ext cx="531353" cy="531353"/>
          </a:xfrm>
          <a:prstGeom prst="rect">
            <a:avLst/>
          </a:prstGeom>
        </p:spPr>
      </p:pic>
      <p:pic>
        <p:nvPicPr>
          <p:cNvPr id="77" name="Picture 76" descr="A blue and red cylinder&#10;&#10;Description automatically generated">
            <a:extLst>
              <a:ext uri="{FF2B5EF4-FFF2-40B4-BE49-F238E27FC236}">
                <a16:creationId xmlns:a16="http://schemas.microsoft.com/office/drawing/2014/main" id="{CB06C5D9-DC75-4629-6683-D2B176E2D8DE}"/>
              </a:ext>
            </a:extLst>
          </p:cNvPr>
          <p:cNvPicPr>
            <a:picLocks noChangeAspect="1"/>
          </p:cNvPicPr>
          <p:nvPr/>
        </p:nvPicPr>
        <p:blipFill>
          <a:blip r:embed="rId4"/>
          <a:stretch>
            <a:fillRect/>
          </a:stretch>
        </p:blipFill>
        <p:spPr>
          <a:xfrm flipH="1">
            <a:off x="8628032" y="1342689"/>
            <a:ext cx="632688" cy="611528"/>
          </a:xfrm>
          <a:prstGeom prst="rect">
            <a:avLst/>
          </a:prstGeom>
        </p:spPr>
      </p:pic>
      <p:grpSp>
        <p:nvGrpSpPr>
          <p:cNvPr id="20" name="Group 19">
            <a:extLst>
              <a:ext uri="{FF2B5EF4-FFF2-40B4-BE49-F238E27FC236}">
                <a16:creationId xmlns:a16="http://schemas.microsoft.com/office/drawing/2014/main" id="{DB41792B-1A46-2CE0-D6CF-23A8338D13B2}"/>
              </a:ext>
            </a:extLst>
          </p:cNvPr>
          <p:cNvGrpSpPr/>
          <p:nvPr/>
        </p:nvGrpSpPr>
        <p:grpSpPr>
          <a:xfrm>
            <a:off x="5791965" y="1603748"/>
            <a:ext cx="2527792" cy="2367009"/>
            <a:chOff x="5717232" y="1622194"/>
            <a:chExt cx="2527792" cy="2367009"/>
          </a:xfrm>
        </p:grpSpPr>
        <p:cxnSp>
          <p:nvCxnSpPr>
            <p:cNvPr id="5" name="Straight Connector 4">
              <a:extLst>
                <a:ext uri="{FF2B5EF4-FFF2-40B4-BE49-F238E27FC236}">
                  <a16:creationId xmlns:a16="http://schemas.microsoft.com/office/drawing/2014/main" id="{19D2C80E-A426-25CD-B618-6BCE118ECE15}"/>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82BD86-3577-3712-20D7-51BB4DC877CD}"/>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65A0758-8DF4-FFF7-264E-1601B5DF8E2E}"/>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B9288CE-51C0-5107-6817-321D946F6D25}"/>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sp>
        <p:nvSpPr>
          <p:cNvPr id="79" name="TextBox 78">
            <a:extLst>
              <a:ext uri="{FF2B5EF4-FFF2-40B4-BE49-F238E27FC236}">
                <a16:creationId xmlns:a16="http://schemas.microsoft.com/office/drawing/2014/main" id="{88554E24-B550-A6D6-2CA9-A725E7492E22}"/>
              </a:ext>
            </a:extLst>
          </p:cNvPr>
          <p:cNvSpPr txBox="1"/>
          <p:nvPr/>
        </p:nvSpPr>
        <p:spPr>
          <a:xfrm>
            <a:off x="5774214" y="1641810"/>
            <a:ext cx="264079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10479B"/>
                </a:solidFill>
                <a:effectLst/>
                <a:uLnTx/>
                <a:uFillTx/>
                <a:latin typeface="Optima" panose="02000503060000020004" pitchFamily="2" charset="0"/>
                <a:ea typeface="+mn-ea"/>
                <a:cs typeface="+mn-cs"/>
              </a:rPr>
              <a:t>SAP (Private Cloud / On-Premise of Client / Public Cloud)</a:t>
            </a:r>
          </a:p>
        </p:txBody>
      </p:sp>
      <p:sp>
        <p:nvSpPr>
          <p:cNvPr id="82" name="TextBox 81">
            <a:extLst>
              <a:ext uri="{FF2B5EF4-FFF2-40B4-BE49-F238E27FC236}">
                <a16:creationId xmlns:a16="http://schemas.microsoft.com/office/drawing/2014/main" id="{5DACB385-7B63-0B4F-7A55-E6E95A70805C}"/>
              </a:ext>
            </a:extLst>
          </p:cNvPr>
          <p:cNvSpPr txBox="1"/>
          <p:nvPr/>
        </p:nvSpPr>
        <p:spPr>
          <a:xfrm>
            <a:off x="9349246" y="4073373"/>
            <a:ext cx="232922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SAP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In both the scenarios SAP will be either on Private Cloud or On-Premise of Client or Public Cloud</a:t>
            </a:r>
            <a:endPar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endParaRPr>
          </a:p>
        </p:txBody>
      </p:sp>
      <p:pic>
        <p:nvPicPr>
          <p:cNvPr id="1026" name="Picture 2" descr="Sap b1 server icon | Premium AI ...">
            <a:extLst>
              <a:ext uri="{FF2B5EF4-FFF2-40B4-BE49-F238E27FC236}">
                <a16:creationId xmlns:a16="http://schemas.microsoft.com/office/drawing/2014/main" id="{157EA2D8-B705-B85E-0092-21F0B5C7BD8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8570646" y="4063774"/>
            <a:ext cx="778599" cy="778599"/>
          </a:xfrm>
          <a:prstGeom prst="rect">
            <a:avLst/>
          </a:prstGeom>
          <a:noFill/>
          <a:extLst>
            <a:ext uri="{909E8E84-426E-40DD-AFC4-6F175D3DCCD1}">
              <a14:hiddenFill xmlns:a14="http://schemas.microsoft.com/office/drawing/2010/main">
                <a:solidFill>
                  <a:srgbClr val="FFFFFF"/>
                </a:solidFill>
              </a14:hiddenFill>
            </a:ext>
          </a:extLst>
        </p:spPr>
      </p:pic>
      <p:sp>
        <p:nvSpPr>
          <p:cNvPr id="47" name="Footer Placeholder 4">
            <a:extLst>
              <a:ext uri="{FF2B5EF4-FFF2-40B4-BE49-F238E27FC236}">
                <a16:creationId xmlns:a16="http://schemas.microsoft.com/office/drawing/2014/main" id="{7ECFFFEB-A22B-62D6-4C3A-A3859863814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200" b="1" i="0" u="none" strike="noStrike" kern="1200" cap="none" spc="0" normalizeH="0" baseline="0" noProof="0">
                <a:ln>
                  <a:noFill/>
                </a:ln>
                <a:solidFill>
                  <a:srgbClr val="2D63AF"/>
                </a:solidFill>
                <a:effectLst/>
                <a:uLnTx/>
                <a:uFillTx/>
                <a:latin typeface="Optima" charset="0"/>
                <a:ea typeface="+mn-ea"/>
                <a:cs typeface="Arial" panose="020B0604020202020204"/>
              </a:rPr>
              <a:t>www.piloggroup.com</a:t>
            </a:r>
          </a:p>
        </p:txBody>
      </p:sp>
      <p:sp>
        <p:nvSpPr>
          <p:cNvPr id="52" name="Footer Placeholder 4">
            <a:extLst>
              <a:ext uri="{FF2B5EF4-FFF2-40B4-BE49-F238E27FC236}">
                <a16:creationId xmlns:a16="http://schemas.microsoft.com/office/drawing/2014/main" id="{6644BD19-02F6-4965-B088-07482033E3A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74" name="TextBox 73">
            <a:extLst>
              <a:ext uri="{FF2B5EF4-FFF2-40B4-BE49-F238E27FC236}">
                <a16:creationId xmlns:a16="http://schemas.microsoft.com/office/drawing/2014/main" id="{7AE4FC45-61B0-7A55-006C-59B17227D9EB}"/>
              </a:ext>
            </a:extLst>
          </p:cNvPr>
          <p:cNvSpPr txBox="1"/>
          <p:nvPr/>
        </p:nvSpPr>
        <p:spPr>
          <a:xfrm>
            <a:off x="990004" y="990188"/>
            <a:ext cx="35772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0479B"/>
                </a:solidFill>
                <a:effectLst/>
                <a:uLnTx/>
                <a:uFillTx/>
                <a:latin typeface="Optima" panose="02000503060000020004" pitchFamily="2" charset="0"/>
                <a:ea typeface="+mn-ea"/>
                <a:cs typeface="+mn-cs"/>
              </a:rPr>
              <a:t>PiLog System Landscape (On-Premise)</a:t>
            </a:r>
          </a:p>
        </p:txBody>
      </p:sp>
      <p:grpSp>
        <p:nvGrpSpPr>
          <p:cNvPr id="101" name="Group 100">
            <a:extLst>
              <a:ext uri="{FF2B5EF4-FFF2-40B4-BE49-F238E27FC236}">
                <a16:creationId xmlns:a16="http://schemas.microsoft.com/office/drawing/2014/main" id="{4B3DBBE4-9DA6-4A6B-8A32-63E6996FC4DC}"/>
              </a:ext>
            </a:extLst>
          </p:cNvPr>
          <p:cNvGrpSpPr/>
          <p:nvPr/>
        </p:nvGrpSpPr>
        <p:grpSpPr>
          <a:xfrm>
            <a:off x="1320794" y="1348412"/>
            <a:ext cx="3290350" cy="1278458"/>
            <a:chOff x="3596250" y="3678496"/>
            <a:chExt cx="3290350" cy="1278458"/>
          </a:xfrm>
        </p:grpSpPr>
        <p:grpSp>
          <p:nvGrpSpPr>
            <p:cNvPr id="105" name="Group 104">
              <a:extLst>
                <a:ext uri="{FF2B5EF4-FFF2-40B4-BE49-F238E27FC236}">
                  <a16:creationId xmlns:a16="http://schemas.microsoft.com/office/drawing/2014/main" id="{2CB361B6-0BC3-3AFA-8B2E-B9B8CD4A25F0}"/>
                </a:ext>
              </a:extLst>
            </p:cNvPr>
            <p:cNvGrpSpPr/>
            <p:nvPr/>
          </p:nvGrpSpPr>
          <p:grpSpPr>
            <a:xfrm>
              <a:off x="3596250" y="3678496"/>
              <a:ext cx="3132233" cy="1278458"/>
              <a:chOff x="5717232" y="1622194"/>
              <a:chExt cx="2527792" cy="2367009"/>
            </a:xfrm>
          </p:grpSpPr>
          <p:cxnSp>
            <p:nvCxnSpPr>
              <p:cNvPr id="1029" name="Straight Connector 1028">
                <a:extLst>
                  <a:ext uri="{FF2B5EF4-FFF2-40B4-BE49-F238E27FC236}">
                    <a16:creationId xmlns:a16="http://schemas.microsoft.com/office/drawing/2014/main" id="{A39F1667-ECD0-CA07-CA7D-11E1DC443047}"/>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30" name="Straight Connector 1029">
                <a:extLst>
                  <a:ext uri="{FF2B5EF4-FFF2-40B4-BE49-F238E27FC236}">
                    <a16:creationId xmlns:a16="http://schemas.microsoft.com/office/drawing/2014/main" id="{B7487867-9987-4B74-67D2-937F8DC0312A}"/>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31" name="Straight Connector 1030">
                <a:extLst>
                  <a:ext uri="{FF2B5EF4-FFF2-40B4-BE49-F238E27FC236}">
                    <a16:creationId xmlns:a16="http://schemas.microsoft.com/office/drawing/2014/main" id="{96C8A199-F6C7-360B-3906-E4FA60022415}"/>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32" name="Straight Connector 1031">
                <a:extLst>
                  <a:ext uri="{FF2B5EF4-FFF2-40B4-BE49-F238E27FC236}">
                    <a16:creationId xmlns:a16="http://schemas.microsoft.com/office/drawing/2014/main" id="{3745EA55-4DC2-DDCB-50F7-D8A4C672BC13}"/>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grpSp>
          <p:nvGrpSpPr>
            <p:cNvPr id="109" name="Group 108">
              <a:extLst>
                <a:ext uri="{FF2B5EF4-FFF2-40B4-BE49-F238E27FC236}">
                  <a16:creationId xmlns:a16="http://schemas.microsoft.com/office/drawing/2014/main" id="{E5EDD350-D86B-BD00-7CC9-2BAC9906A69E}"/>
                </a:ext>
              </a:extLst>
            </p:cNvPr>
            <p:cNvGrpSpPr/>
            <p:nvPr/>
          </p:nvGrpSpPr>
          <p:grpSpPr>
            <a:xfrm>
              <a:off x="3861847" y="3914759"/>
              <a:ext cx="942904" cy="874770"/>
              <a:chOff x="5472332" y="2672862"/>
              <a:chExt cx="5500468" cy="2757268"/>
            </a:xfrm>
          </p:grpSpPr>
          <p:cxnSp>
            <p:nvCxnSpPr>
              <p:cNvPr id="1024" name="Straight Connector 1023">
                <a:extLst>
                  <a:ext uri="{FF2B5EF4-FFF2-40B4-BE49-F238E27FC236}">
                    <a16:creationId xmlns:a16="http://schemas.microsoft.com/office/drawing/2014/main" id="{BC4D7E2B-616A-E9C9-CA3A-1BFB1A23B4D3}"/>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25" name="Straight Connector 1024">
                <a:extLst>
                  <a:ext uri="{FF2B5EF4-FFF2-40B4-BE49-F238E27FC236}">
                    <a16:creationId xmlns:a16="http://schemas.microsoft.com/office/drawing/2014/main" id="{418F45FC-0281-FB78-C46D-1280A84443A4}"/>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27" name="Straight Connector 1026">
                <a:extLst>
                  <a:ext uri="{FF2B5EF4-FFF2-40B4-BE49-F238E27FC236}">
                    <a16:creationId xmlns:a16="http://schemas.microsoft.com/office/drawing/2014/main" id="{157F5FC3-044B-30DA-D2B9-E74C5B26E84F}"/>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28" name="Straight Connector 1027">
                <a:extLst>
                  <a:ext uri="{FF2B5EF4-FFF2-40B4-BE49-F238E27FC236}">
                    <a16:creationId xmlns:a16="http://schemas.microsoft.com/office/drawing/2014/main" id="{C6E65210-93CD-BF18-BC73-023EEFBAC416}"/>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2643B39B-FE63-3CA8-60BC-4AF3ED73A276}"/>
                </a:ext>
              </a:extLst>
            </p:cNvPr>
            <p:cNvGrpSpPr/>
            <p:nvPr/>
          </p:nvGrpSpPr>
          <p:grpSpPr>
            <a:xfrm>
              <a:off x="5391151" y="3914759"/>
              <a:ext cx="942904" cy="874770"/>
              <a:chOff x="5472332" y="2672862"/>
              <a:chExt cx="5500468" cy="2757268"/>
            </a:xfrm>
          </p:grpSpPr>
          <p:cxnSp>
            <p:nvCxnSpPr>
              <p:cNvPr id="124" name="Straight Connector 123">
                <a:extLst>
                  <a:ext uri="{FF2B5EF4-FFF2-40B4-BE49-F238E27FC236}">
                    <a16:creationId xmlns:a16="http://schemas.microsoft.com/office/drawing/2014/main" id="{06825B3B-C9BF-2586-10DF-F36E1BB1B196}"/>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0E36C6D2-F1CD-01E5-19A0-4D9871DD54CE}"/>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1BC21E63-86A7-BFFE-A3CC-6EF81B55CEA1}"/>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899259FF-D78E-E798-5A7C-9F8971655BBE}"/>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pic>
          <p:nvPicPr>
            <p:cNvPr id="111" name="Picture 110" descr="A blue and red logo with a key&#10;&#10;Description automatically generated">
              <a:extLst>
                <a:ext uri="{FF2B5EF4-FFF2-40B4-BE49-F238E27FC236}">
                  <a16:creationId xmlns:a16="http://schemas.microsoft.com/office/drawing/2014/main" id="{185F5C88-4A67-B7D2-6FAD-CDAA2354B281}"/>
                </a:ext>
              </a:extLst>
            </p:cNvPr>
            <p:cNvPicPr>
              <a:picLocks noChangeAspect="1"/>
            </p:cNvPicPr>
            <p:nvPr/>
          </p:nvPicPr>
          <p:blipFill>
            <a:blip r:embed="rId6"/>
            <a:stretch>
              <a:fillRect/>
            </a:stretch>
          </p:blipFill>
          <p:spPr>
            <a:xfrm>
              <a:off x="6241680" y="3728945"/>
              <a:ext cx="350734" cy="350734"/>
            </a:xfrm>
            <a:prstGeom prst="rect">
              <a:avLst/>
            </a:prstGeom>
          </p:spPr>
        </p:pic>
        <p:sp>
          <p:nvSpPr>
            <p:cNvPr id="112" name="TextBox 111">
              <a:extLst>
                <a:ext uri="{FF2B5EF4-FFF2-40B4-BE49-F238E27FC236}">
                  <a16:creationId xmlns:a16="http://schemas.microsoft.com/office/drawing/2014/main" id="{6FDAA721-D706-B1B4-728B-86ECE7885735}"/>
                </a:ext>
              </a:extLst>
            </p:cNvPr>
            <p:cNvSpPr txBox="1"/>
            <p:nvPr/>
          </p:nvSpPr>
          <p:spPr>
            <a:xfrm>
              <a:off x="6333912" y="4056115"/>
              <a:ext cx="5526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SSL</a:t>
              </a:r>
            </a:p>
          </p:txBody>
        </p:sp>
        <p:cxnSp>
          <p:nvCxnSpPr>
            <p:cNvPr id="113" name="Straight Connector 112">
              <a:extLst>
                <a:ext uri="{FF2B5EF4-FFF2-40B4-BE49-F238E27FC236}">
                  <a16:creationId xmlns:a16="http://schemas.microsoft.com/office/drawing/2014/main" id="{C0387E08-80A2-05F1-B735-7591DD1BE1D9}"/>
                </a:ext>
              </a:extLst>
            </p:cNvPr>
            <p:cNvCxnSpPr>
              <a:cxnSpLocks/>
            </p:cNvCxnSpPr>
            <p:nvPr/>
          </p:nvCxnSpPr>
          <p:spPr>
            <a:xfrm>
              <a:off x="4836718" y="4411931"/>
              <a:ext cx="586400" cy="0"/>
            </a:xfrm>
            <a:prstGeom prst="line">
              <a:avLst/>
            </a:prstGeom>
            <a:ln>
              <a:solidFill>
                <a:srgbClr val="FF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AEC88569-81E5-12BB-9E2A-C3DCE96CFE8F}"/>
                </a:ext>
              </a:extLst>
            </p:cNvPr>
            <p:cNvSpPr txBox="1"/>
            <p:nvPr/>
          </p:nvSpPr>
          <p:spPr>
            <a:xfrm>
              <a:off x="4790542" y="4006822"/>
              <a:ext cx="6326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1521</a:t>
              </a:r>
            </a:p>
          </p:txBody>
        </p:sp>
        <p:cxnSp>
          <p:nvCxnSpPr>
            <p:cNvPr id="119" name="Straight Connector 118">
              <a:extLst>
                <a:ext uri="{FF2B5EF4-FFF2-40B4-BE49-F238E27FC236}">
                  <a16:creationId xmlns:a16="http://schemas.microsoft.com/office/drawing/2014/main" id="{782B66AB-05DD-EAD2-78B5-6F9F5A2669FB}"/>
                </a:ext>
              </a:extLst>
            </p:cNvPr>
            <p:cNvCxnSpPr>
              <a:cxnSpLocks/>
            </p:cNvCxnSpPr>
            <p:nvPr/>
          </p:nvCxnSpPr>
          <p:spPr>
            <a:xfrm flipH="1">
              <a:off x="4827817" y="4328392"/>
              <a:ext cx="535616" cy="0"/>
            </a:xfrm>
            <a:prstGeom prst="line">
              <a:avLst/>
            </a:prstGeom>
            <a:ln>
              <a:solidFill>
                <a:schemeClr val="accent1"/>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pic>
          <p:nvPicPr>
            <p:cNvPr id="120" name="Picture 119" descr="A blue and red cylinder&#10;&#10;Description automatically generated">
              <a:extLst>
                <a:ext uri="{FF2B5EF4-FFF2-40B4-BE49-F238E27FC236}">
                  <a16:creationId xmlns:a16="http://schemas.microsoft.com/office/drawing/2014/main" id="{BD796299-E325-84AE-689E-30F38D7DAE72}"/>
                </a:ext>
              </a:extLst>
            </p:cNvPr>
            <p:cNvPicPr>
              <a:picLocks noChangeAspect="1"/>
            </p:cNvPicPr>
            <p:nvPr/>
          </p:nvPicPr>
          <p:blipFill>
            <a:blip r:embed="rId4"/>
            <a:stretch>
              <a:fillRect/>
            </a:stretch>
          </p:blipFill>
          <p:spPr>
            <a:xfrm flipH="1">
              <a:off x="4042470" y="3986846"/>
              <a:ext cx="548097" cy="529766"/>
            </a:xfrm>
            <a:prstGeom prst="rect">
              <a:avLst/>
            </a:prstGeom>
          </p:spPr>
        </p:pic>
        <p:sp>
          <p:nvSpPr>
            <p:cNvPr id="121" name="TextBox 120">
              <a:extLst>
                <a:ext uri="{FF2B5EF4-FFF2-40B4-BE49-F238E27FC236}">
                  <a16:creationId xmlns:a16="http://schemas.microsoft.com/office/drawing/2014/main" id="{9ECF15B7-33C6-6745-C018-A559A0899B6F}"/>
                </a:ext>
              </a:extLst>
            </p:cNvPr>
            <p:cNvSpPr txBox="1"/>
            <p:nvPr/>
          </p:nvSpPr>
          <p:spPr>
            <a:xfrm>
              <a:off x="3857461" y="4477178"/>
              <a:ext cx="906629" cy="2616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DB</a:t>
              </a:r>
            </a:p>
          </p:txBody>
        </p:sp>
        <p:pic>
          <p:nvPicPr>
            <p:cNvPr id="122" name="Picture 121" descr="A blue and black square with red dots and a black background&#10;&#10;Description automatically generated">
              <a:extLst>
                <a:ext uri="{FF2B5EF4-FFF2-40B4-BE49-F238E27FC236}">
                  <a16:creationId xmlns:a16="http://schemas.microsoft.com/office/drawing/2014/main" id="{2BE6A353-561A-3475-8147-44FCAC041D53}"/>
                </a:ext>
              </a:extLst>
            </p:cNvPr>
            <p:cNvPicPr>
              <a:picLocks noChangeAspect="1"/>
            </p:cNvPicPr>
            <p:nvPr/>
          </p:nvPicPr>
          <p:blipFill>
            <a:blip r:embed="rId3"/>
            <a:stretch>
              <a:fillRect/>
            </a:stretch>
          </p:blipFill>
          <p:spPr>
            <a:xfrm>
              <a:off x="5699276" y="4065719"/>
              <a:ext cx="377572" cy="377572"/>
            </a:xfrm>
            <a:prstGeom prst="rect">
              <a:avLst/>
            </a:prstGeom>
          </p:spPr>
        </p:pic>
        <p:sp>
          <p:nvSpPr>
            <p:cNvPr id="123" name="TextBox 122">
              <a:extLst>
                <a:ext uri="{FF2B5EF4-FFF2-40B4-BE49-F238E27FC236}">
                  <a16:creationId xmlns:a16="http://schemas.microsoft.com/office/drawing/2014/main" id="{9A1CB375-6961-90D3-E6BD-906ED06E0107}"/>
                </a:ext>
              </a:extLst>
            </p:cNvPr>
            <p:cNvSpPr txBox="1"/>
            <p:nvPr/>
          </p:nvSpPr>
          <p:spPr>
            <a:xfrm>
              <a:off x="5399995" y="4460101"/>
              <a:ext cx="1052902" cy="2599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err="1">
                  <a:ln>
                    <a:noFill/>
                  </a:ln>
                  <a:solidFill>
                    <a:srgbClr val="10479B"/>
                  </a:solidFill>
                  <a:effectLst/>
                  <a:uLnTx/>
                  <a:uFillTx/>
                  <a:latin typeface="Optima" panose="02000503060000020004" pitchFamily="2" charset="0"/>
                  <a:ea typeface="+mn-ea"/>
                  <a:cs typeface="+mn-cs"/>
                </a:rPr>
                <a:t>WildFly</a:t>
              </a: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 App</a:t>
              </a:r>
            </a:p>
          </p:txBody>
        </p:sp>
      </p:grpSp>
      <p:sp>
        <p:nvSpPr>
          <p:cNvPr id="1034" name="TextBox 1033">
            <a:extLst>
              <a:ext uri="{FF2B5EF4-FFF2-40B4-BE49-F238E27FC236}">
                <a16:creationId xmlns:a16="http://schemas.microsoft.com/office/drawing/2014/main" id="{F1D5BBFD-0550-9F13-3CA3-8C4E70A5405D}"/>
              </a:ext>
            </a:extLst>
          </p:cNvPr>
          <p:cNvSpPr txBox="1"/>
          <p:nvPr/>
        </p:nvSpPr>
        <p:spPr>
          <a:xfrm>
            <a:off x="906324" y="5502072"/>
            <a:ext cx="35772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0479B"/>
                </a:solidFill>
                <a:effectLst/>
                <a:uLnTx/>
                <a:uFillTx/>
                <a:latin typeface="Optima" panose="02000503060000020004" pitchFamily="2" charset="0"/>
                <a:ea typeface="+mn-ea"/>
                <a:cs typeface="+mn-cs"/>
              </a:rPr>
              <a:t>PiLog System Landscape (On-Cloud)</a:t>
            </a:r>
          </a:p>
        </p:txBody>
      </p:sp>
      <p:grpSp>
        <p:nvGrpSpPr>
          <p:cNvPr id="1035" name="Group 1034">
            <a:extLst>
              <a:ext uri="{FF2B5EF4-FFF2-40B4-BE49-F238E27FC236}">
                <a16:creationId xmlns:a16="http://schemas.microsoft.com/office/drawing/2014/main" id="{5C1C4960-457F-4D70-F97A-ADCB6BA407BD}"/>
              </a:ext>
            </a:extLst>
          </p:cNvPr>
          <p:cNvGrpSpPr/>
          <p:nvPr/>
        </p:nvGrpSpPr>
        <p:grpSpPr>
          <a:xfrm>
            <a:off x="1331930" y="4151325"/>
            <a:ext cx="3290350" cy="1278458"/>
            <a:chOff x="3596250" y="3678496"/>
            <a:chExt cx="3290350" cy="1278458"/>
          </a:xfrm>
        </p:grpSpPr>
        <p:grpSp>
          <p:nvGrpSpPr>
            <p:cNvPr id="1036" name="Group 1035">
              <a:extLst>
                <a:ext uri="{FF2B5EF4-FFF2-40B4-BE49-F238E27FC236}">
                  <a16:creationId xmlns:a16="http://schemas.microsoft.com/office/drawing/2014/main" id="{67FADB4D-B3A3-CE5E-050D-659EA7ED2172}"/>
                </a:ext>
              </a:extLst>
            </p:cNvPr>
            <p:cNvGrpSpPr/>
            <p:nvPr/>
          </p:nvGrpSpPr>
          <p:grpSpPr>
            <a:xfrm>
              <a:off x="3596250" y="3678496"/>
              <a:ext cx="3132233" cy="1278458"/>
              <a:chOff x="5717232" y="1622194"/>
              <a:chExt cx="2527792" cy="2367009"/>
            </a:xfrm>
          </p:grpSpPr>
          <p:cxnSp>
            <p:nvCxnSpPr>
              <p:cNvPr id="1056" name="Straight Connector 1055">
                <a:extLst>
                  <a:ext uri="{FF2B5EF4-FFF2-40B4-BE49-F238E27FC236}">
                    <a16:creationId xmlns:a16="http://schemas.microsoft.com/office/drawing/2014/main" id="{8D1018D7-2884-04DD-168C-22527DD9AFFF}"/>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57" name="Straight Connector 1056">
                <a:extLst>
                  <a:ext uri="{FF2B5EF4-FFF2-40B4-BE49-F238E27FC236}">
                    <a16:creationId xmlns:a16="http://schemas.microsoft.com/office/drawing/2014/main" id="{D7FC7C3F-BE9A-647D-3CD4-3F24A9DFD728}"/>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4310AF46-FD5D-E023-FC9E-F876B1F9A537}"/>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59" name="Straight Connector 1058">
                <a:extLst>
                  <a:ext uri="{FF2B5EF4-FFF2-40B4-BE49-F238E27FC236}">
                    <a16:creationId xmlns:a16="http://schemas.microsoft.com/office/drawing/2014/main" id="{7642447B-4AE9-FAF3-6169-FF46A2CAED95}"/>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grpSp>
          <p:nvGrpSpPr>
            <p:cNvPr id="1037" name="Group 1036">
              <a:extLst>
                <a:ext uri="{FF2B5EF4-FFF2-40B4-BE49-F238E27FC236}">
                  <a16:creationId xmlns:a16="http://schemas.microsoft.com/office/drawing/2014/main" id="{DE06155D-6FD4-3198-0501-3AE901ABAB47}"/>
                </a:ext>
              </a:extLst>
            </p:cNvPr>
            <p:cNvGrpSpPr/>
            <p:nvPr/>
          </p:nvGrpSpPr>
          <p:grpSpPr>
            <a:xfrm>
              <a:off x="3861847" y="3914759"/>
              <a:ext cx="942904" cy="874770"/>
              <a:chOff x="5472332" y="2672862"/>
              <a:chExt cx="5500468" cy="2757268"/>
            </a:xfrm>
          </p:grpSpPr>
          <p:cxnSp>
            <p:nvCxnSpPr>
              <p:cNvPr id="1052" name="Straight Connector 1051">
                <a:extLst>
                  <a:ext uri="{FF2B5EF4-FFF2-40B4-BE49-F238E27FC236}">
                    <a16:creationId xmlns:a16="http://schemas.microsoft.com/office/drawing/2014/main" id="{9F88BBF6-C763-D179-5FCD-702A681431A5}"/>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3" name="Straight Connector 1052">
                <a:extLst>
                  <a:ext uri="{FF2B5EF4-FFF2-40B4-BE49-F238E27FC236}">
                    <a16:creationId xmlns:a16="http://schemas.microsoft.com/office/drawing/2014/main" id="{0BB6D2EB-1B22-C4E6-B4A8-207A46836190}"/>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4" name="Straight Connector 1053">
                <a:extLst>
                  <a:ext uri="{FF2B5EF4-FFF2-40B4-BE49-F238E27FC236}">
                    <a16:creationId xmlns:a16="http://schemas.microsoft.com/office/drawing/2014/main" id="{350E1C64-830F-CDC0-1BB5-70EAE8C376A4}"/>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5" name="Straight Connector 1054">
                <a:extLst>
                  <a:ext uri="{FF2B5EF4-FFF2-40B4-BE49-F238E27FC236}">
                    <a16:creationId xmlns:a16="http://schemas.microsoft.com/office/drawing/2014/main" id="{49319FC1-A1A3-FAAE-97F9-9228FB7F64CA}"/>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grpSp>
          <p:nvGrpSpPr>
            <p:cNvPr id="1038" name="Group 1037">
              <a:extLst>
                <a:ext uri="{FF2B5EF4-FFF2-40B4-BE49-F238E27FC236}">
                  <a16:creationId xmlns:a16="http://schemas.microsoft.com/office/drawing/2014/main" id="{5359B5A1-010E-FF8D-1CC0-9A31AE3D44A3}"/>
                </a:ext>
              </a:extLst>
            </p:cNvPr>
            <p:cNvGrpSpPr/>
            <p:nvPr/>
          </p:nvGrpSpPr>
          <p:grpSpPr>
            <a:xfrm>
              <a:off x="5391151" y="3914759"/>
              <a:ext cx="942904" cy="874770"/>
              <a:chOff x="5472332" y="2672862"/>
              <a:chExt cx="5500468" cy="2757268"/>
            </a:xfrm>
          </p:grpSpPr>
          <p:cxnSp>
            <p:nvCxnSpPr>
              <p:cNvPr id="1048" name="Straight Connector 1047">
                <a:extLst>
                  <a:ext uri="{FF2B5EF4-FFF2-40B4-BE49-F238E27FC236}">
                    <a16:creationId xmlns:a16="http://schemas.microsoft.com/office/drawing/2014/main" id="{4635E120-07A9-6DF6-3622-92C15B981C62}"/>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C0E998A4-54CD-2F50-FAA7-8DA2B4799A29}"/>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0" name="Straight Connector 1049">
                <a:extLst>
                  <a:ext uri="{FF2B5EF4-FFF2-40B4-BE49-F238E27FC236}">
                    <a16:creationId xmlns:a16="http://schemas.microsoft.com/office/drawing/2014/main" id="{43B72698-E78F-91AC-3CB5-8419A4859CBE}"/>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1" name="Straight Connector 1050">
                <a:extLst>
                  <a:ext uri="{FF2B5EF4-FFF2-40B4-BE49-F238E27FC236}">
                    <a16:creationId xmlns:a16="http://schemas.microsoft.com/office/drawing/2014/main" id="{4258A8A7-E1DF-8F58-F74C-45C55E6338D7}"/>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pic>
          <p:nvPicPr>
            <p:cNvPr id="1039" name="Picture 1038" descr="A blue and red logo with a key&#10;&#10;Description automatically generated">
              <a:extLst>
                <a:ext uri="{FF2B5EF4-FFF2-40B4-BE49-F238E27FC236}">
                  <a16:creationId xmlns:a16="http://schemas.microsoft.com/office/drawing/2014/main" id="{E5B82C1A-667C-D8FC-E60A-01860805B607}"/>
                </a:ext>
              </a:extLst>
            </p:cNvPr>
            <p:cNvPicPr>
              <a:picLocks noChangeAspect="1"/>
            </p:cNvPicPr>
            <p:nvPr/>
          </p:nvPicPr>
          <p:blipFill>
            <a:blip r:embed="rId6"/>
            <a:stretch>
              <a:fillRect/>
            </a:stretch>
          </p:blipFill>
          <p:spPr>
            <a:xfrm>
              <a:off x="6241680" y="3728945"/>
              <a:ext cx="350734" cy="350734"/>
            </a:xfrm>
            <a:prstGeom prst="rect">
              <a:avLst/>
            </a:prstGeom>
          </p:spPr>
        </p:pic>
        <p:sp>
          <p:nvSpPr>
            <p:cNvPr id="1040" name="TextBox 1039">
              <a:extLst>
                <a:ext uri="{FF2B5EF4-FFF2-40B4-BE49-F238E27FC236}">
                  <a16:creationId xmlns:a16="http://schemas.microsoft.com/office/drawing/2014/main" id="{9660D942-7FAF-7E84-6623-E1CBBF45425A}"/>
                </a:ext>
              </a:extLst>
            </p:cNvPr>
            <p:cNvSpPr txBox="1"/>
            <p:nvPr/>
          </p:nvSpPr>
          <p:spPr>
            <a:xfrm>
              <a:off x="6333912" y="4056115"/>
              <a:ext cx="5526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SSL</a:t>
              </a:r>
            </a:p>
          </p:txBody>
        </p:sp>
        <p:cxnSp>
          <p:nvCxnSpPr>
            <p:cNvPr id="1041" name="Straight Connector 1040">
              <a:extLst>
                <a:ext uri="{FF2B5EF4-FFF2-40B4-BE49-F238E27FC236}">
                  <a16:creationId xmlns:a16="http://schemas.microsoft.com/office/drawing/2014/main" id="{AB856FFE-E4D5-EAB2-D0D6-2AF82DCEA858}"/>
                </a:ext>
              </a:extLst>
            </p:cNvPr>
            <p:cNvCxnSpPr>
              <a:cxnSpLocks/>
            </p:cNvCxnSpPr>
            <p:nvPr/>
          </p:nvCxnSpPr>
          <p:spPr>
            <a:xfrm>
              <a:off x="4836718" y="4411931"/>
              <a:ext cx="586400" cy="0"/>
            </a:xfrm>
            <a:prstGeom prst="line">
              <a:avLst/>
            </a:prstGeom>
            <a:ln>
              <a:solidFill>
                <a:srgbClr val="FF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AFDE6C7-3C56-BFAA-F780-65CA1116F6CF}"/>
                </a:ext>
              </a:extLst>
            </p:cNvPr>
            <p:cNvSpPr txBox="1"/>
            <p:nvPr/>
          </p:nvSpPr>
          <p:spPr>
            <a:xfrm>
              <a:off x="4790542" y="4006822"/>
              <a:ext cx="6326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1521</a:t>
              </a:r>
            </a:p>
          </p:txBody>
        </p:sp>
        <p:cxnSp>
          <p:nvCxnSpPr>
            <p:cNvPr id="1043" name="Straight Connector 1042">
              <a:extLst>
                <a:ext uri="{FF2B5EF4-FFF2-40B4-BE49-F238E27FC236}">
                  <a16:creationId xmlns:a16="http://schemas.microsoft.com/office/drawing/2014/main" id="{BD9E5E68-C1E6-7AF3-76EE-B4CDC9DD83AD}"/>
                </a:ext>
              </a:extLst>
            </p:cNvPr>
            <p:cNvCxnSpPr>
              <a:cxnSpLocks/>
            </p:cNvCxnSpPr>
            <p:nvPr/>
          </p:nvCxnSpPr>
          <p:spPr>
            <a:xfrm flipH="1">
              <a:off x="4827817" y="4328392"/>
              <a:ext cx="535616" cy="0"/>
            </a:xfrm>
            <a:prstGeom prst="line">
              <a:avLst/>
            </a:prstGeom>
            <a:ln>
              <a:solidFill>
                <a:schemeClr val="accent1"/>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pic>
          <p:nvPicPr>
            <p:cNvPr id="1044" name="Picture 1043" descr="A blue and red cylinder&#10;&#10;Description automatically generated">
              <a:extLst>
                <a:ext uri="{FF2B5EF4-FFF2-40B4-BE49-F238E27FC236}">
                  <a16:creationId xmlns:a16="http://schemas.microsoft.com/office/drawing/2014/main" id="{C1BE2874-95BE-CA38-9FC1-83804EACFA80}"/>
                </a:ext>
              </a:extLst>
            </p:cNvPr>
            <p:cNvPicPr>
              <a:picLocks noChangeAspect="1"/>
            </p:cNvPicPr>
            <p:nvPr/>
          </p:nvPicPr>
          <p:blipFill>
            <a:blip r:embed="rId4"/>
            <a:stretch>
              <a:fillRect/>
            </a:stretch>
          </p:blipFill>
          <p:spPr>
            <a:xfrm flipH="1">
              <a:off x="4042470" y="3986846"/>
              <a:ext cx="548097" cy="529766"/>
            </a:xfrm>
            <a:prstGeom prst="rect">
              <a:avLst/>
            </a:prstGeom>
          </p:spPr>
        </p:pic>
        <p:sp>
          <p:nvSpPr>
            <p:cNvPr id="1045" name="TextBox 1044">
              <a:extLst>
                <a:ext uri="{FF2B5EF4-FFF2-40B4-BE49-F238E27FC236}">
                  <a16:creationId xmlns:a16="http://schemas.microsoft.com/office/drawing/2014/main" id="{32D49CDE-56A7-1BBB-B537-8AB6DCED4437}"/>
                </a:ext>
              </a:extLst>
            </p:cNvPr>
            <p:cNvSpPr txBox="1"/>
            <p:nvPr/>
          </p:nvSpPr>
          <p:spPr>
            <a:xfrm>
              <a:off x="3857461" y="4477178"/>
              <a:ext cx="906629" cy="2616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DB</a:t>
              </a:r>
            </a:p>
          </p:txBody>
        </p:sp>
        <p:pic>
          <p:nvPicPr>
            <p:cNvPr id="1046" name="Picture 1045" descr="A blue and black square with red dots and a black background&#10;&#10;Description automatically generated">
              <a:extLst>
                <a:ext uri="{FF2B5EF4-FFF2-40B4-BE49-F238E27FC236}">
                  <a16:creationId xmlns:a16="http://schemas.microsoft.com/office/drawing/2014/main" id="{1246EACB-D5E1-0C42-B36B-944249F20EA2}"/>
                </a:ext>
              </a:extLst>
            </p:cNvPr>
            <p:cNvPicPr>
              <a:picLocks noChangeAspect="1"/>
            </p:cNvPicPr>
            <p:nvPr/>
          </p:nvPicPr>
          <p:blipFill>
            <a:blip r:embed="rId3"/>
            <a:stretch>
              <a:fillRect/>
            </a:stretch>
          </p:blipFill>
          <p:spPr>
            <a:xfrm>
              <a:off x="5699276" y="4065719"/>
              <a:ext cx="377572" cy="377572"/>
            </a:xfrm>
            <a:prstGeom prst="rect">
              <a:avLst/>
            </a:prstGeom>
          </p:spPr>
        </p:pic>
        <p:sp>
          <p:nvSpPr>
            <p:cNvPr id="1047" name="TextBox 1046">
              <a:extLst>
                <a:ext uri="{FF2B5EF4-FFF2-40B4-BE49-F238E27FC236}">
                  <a16:creationId xmlns:a16="http://schemas.microsoft.com/office/drawing/2014/main" id="{1CB79178-7B4E-9B0B-2BE7-4AF8D4CFC047}"/>
                </a:ext>
              </a:extLst>
            </p:cNvPr>
            <p:cNvSpPr txBox="1"/>
            <p:nvPr/>
          </p:nvSpPr>
          <p:spPr>
            <a:xfrm>
              <a:off x="5399995" y="4460101"/>
              <a:ext cx="1052902" cy="2599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err="1">
                  <a:ln>
                    <a:noFill/>
                  </a:ln>
                  <a:solidFill>
                    <a:srgbClr val="10479B"/>
                  </a:solidFill>
                  <a:effectLst/>
                  <a:uLnTx/>
                  <a:uFillTx/>
                  <a:latin typeface="Optima" panose="02000503060000020004" pitchFamily="2" charset="0"/>
                  <a:ea typeface="+mn-ea"/>
                  <a:cs typeface="+mn-cs"/>
                </a:rPr>
                <a:t>WildFly</a:t>
              </a: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 App</a:t>
              </a:r>
            </a:p>
          </p:txBody>
        </p:sp>
      </p:grpSp>
      <p:sp>
        <p:nvSpPr>
          <p:cNvPr id="1096" name="TextBox 183">
            <a:extLst>
              <a:ext uri="{FF2B5EF4-FFF2-40B4-BE49-F238E27FC236}">
                <a16:creationId xmlns:a16="http://schemas.microsoft.com/office/drawing/2014/main" id="{CD981AFE-0DC1-00AA-E9B8-28458CD5AFD2}"/>
              </a:ext>
            </a:extLst>
          </p:cNvPr>
          <p:cNvSpPr txBox="1">
            <a:spLocks noChangeArrowheads="1"/>
          </p:cNvSpPr>
          <p:nvPr/>
        </p:nvSpPr>
        <p:spPr bwMode="auto">
          <a:xfrm>
            <a:off x="308237" y="3191482"/>
            <a:ext cx="980462" cy="461665"/>
          </a:xfrm>
          <a:prstGeom prst="rect">
            <a:avLst/>
          </a:prstGeom>
          <a:noFill/>
          <a:ln w="9525">
            <a:noFill/>
            <a:miter lim="800000"/>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AI Powered Processes</a:t>
            </a:r>
          </a:p>
        </p:txBody>
      </p:sp>
      <p:grpSp>
        <p:nvGrpSpPr>
          <p:cNvPr id="1097" name="Group 1096">
            <a:extLst>
              <a:ext uri="{FF2B5EF4-FFF2-40B4-BE49-F238E27FC236}">
                <a16:creationId xmlns:a16="http://schemas.microsoft.com/office/drawing/2014/main" id="{7668A987-64B1-020D-7946-D7B880517571}"/>
              </a:ext>
            </a:extLst>
          </p:cNvPr>
          <p:cNvGrpSpPr/>
          <p:nvPr/>
        </p:nvGrpSpPr>
        <p:grpSpPr>
          <a:xfrm>
            <a:off x="1252783" y="3044259"/>
            <a:ext cx="3261133" cy="677803"/>
            <a:chOff x="4353868" y="5055580"/>
            <a:chExt cx="3261133" cy="677803"/>
          </a:xfrm>
        </p:grpSpPr>
        <p:grpSp>
          <p:nvGrpSpPr>
            <p:cNvPr id="1098" name="Group 1097">
              <a:extLst>
                <a:ext uri="{FF2B5EF4-FFF2-40B4-BE49-F238E27FC236}">
                  <a16:creationId xmlns:a16="http://schemas.microsoft.com/office/drawing/2014/main" id="{D83EE4CA-01C9-46EA-D3CB-E4FD7B8B0107}"/>
                </a:ext>
              </a:extLst>
            </p:cNvPr>
            <p:cNvGrpSpPr/>
            <p:nvPr/>
          </p:nvGrpSpPr>
          <p:grpSpPr>
            <a:xfrm>
              <a:off x="4488793" y="5173210"/>
              <a:ext cx="674558" cy="461665"/>
              <a:chOff x="1274164" y="4661942"/>
              <a:chExt cx="674558" cy="461665"/>
            </a:xfrm>
          </p:grpSpPr>
          <p:grpSp>
            <p:nvGrpSpPr>
              <p:cNvPr id="1125" name="Group 1124">
                <a:extLst>
                  <a:ext uri="{FF2B5EF4-FFF2-40B4-BE49-F238E27FC236}">
                    <a16:creationId xmlns:a16="http://schemas.microsoft.com/office/drawing/2014/main" id="{7A1FD349-DE85-F5F2-DA3E-CD874A06EFE8}"/>
                  </a:ext>
                </a:extLst>
              </p:cNvPr>
              <p:cNvGrpSpPr/>
              <p:nvPr/>
            </p:nvGrpSpPr>
            <p:grpSpPr>
              <a:xfrm>
                <a:off x="1274164" y="4661942"/>
                <a:ext cx="674557" cy="461665"/>
                <a:chOff x="5472332" y="2672862"/>
                <a:chExt cx="5500468" cy="2757268"/>
              </a:xfrm>
            </p:grpSpPr>
            <p:cxnSp>
              <p:nvCxnSpPr>
                <p:cNvPr id="1127" name="Straight Connector 1126">
                  <a:extLst>
                    <a:ext uri="{FF2B5EF4-FFF2-40B4-BE49-F238E27FC236}">
                      <a16:creationId xmlns:a16="http://schemas.microsoft.com/office/drawing/2014/main" id="{709ED812-4529-1B54-1ECC-8BA6F2CDB445}"/>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8" name="Straight Connector 1127">
                  <a:extLst>
                    <a:ext uri="{FF2B5EF4-FFF2-40B4-BE49-F238E27FC236}">
                      <a16:creationId xmlns:a16="http://schemas.microsoft.com/office/drawing/2014/main" id="{E18BA1AA-8D22-61BA-818B-CD18580A495E}"/>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9" name="Straight Connector 1128">
                  <a:extLst>
                    <a:ext uri="{FF2B5EF4-FFF2-40B4-BE49-F238E27FC236}">
                      <a16:creationId xmlns:a16="http://schemas.microsoft.com/office/drawing/2014/main" id="{D724BE7C-E5CB-8A84-06AD-95D95376B41D}"/>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30" name="Straight Connector 1129">
                  <a:extLst>
                    <a:ext uri="{FF2B5EF4-FFF2-40B4-BE49-F238E27FC236}">
                      <a16:creationId xmlns:a16="http://schemas.microsoft.com/office/drawing/2014/main" id="{6D0972E3-724B-5D65-B98B-29591C563FE8}"/>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26" name="TextBox 1125">
                <a:extLst>
                  <a:ext uri="{FF2B5EF4-FFF2-40B4-BE49-F238E27FC236}">
                    <a16:creationId xmlns:a16="http://schemas.microsoft.com/office/drawing/2014/main" id="{5A4D3466-9F12-6245-0B0B-F6D59444EBD3}"/>
                  </a:ext>
                </a:extLst>
              </p:cNvPr>
              <p:cNvSpPr txBox="1"/>
              <p:nvPr/>
            </p:nvSpPr>
            <p:spPr>
              <a:xfrm>
                <a:off x="1274164" y="4765837"/>
                <a:ext cx="674558" cy="276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LLM</a:t>
                </a:r>
              </a:p>
            </p:txBody>
          </p:sp>
        </p:grpSp>
        <p:grpSp>
          <p:nvGrpSpPr>
            <p:cNvPr id="1099" name="Group 1098">
              <a:extLst>
                <a:ext uri="{FF2B5EF4-FFF2-40B4-BE49-F238E27FC236}">
                  <a16:creationId xmlns:a16="http://schemas.microsoft.com/office/drawing/2014/main" id="{88156922-9DDE-AA26-ABFC-89C243CB7488}"/>
                </a:ext>
              </a:extLst>
            </p:cNvPr>
            <p:cNvGrpSpPr/>
            <p:nvPr/>
          </p:nvGrpSpPr>
          <p:grpSpPr>
            <a:xfrm>
              <a:off x="5256900" y="5169375"/>
              <a:ext cx="674558" cy="461665"/>
              <a:chOff x="1274164" y="4661942"/>
              <a:chExt cx="674558" cy="461665"/>
            </a:xfrm>
          </p:grpSpPr>
          <p:grpSp>
            <p:nvGrpSpPr>
              <p:cNvPr id="1119" name="Group 1118">
                <a:extLst>
                  <a:ext uri="{FF2B5EF4-FFF2-40B4-BE49-F238E27FC236}">
                    <a16:creationId xmlns:a16="http://schemas.microsoft.com/office/drawing/2014/main" id="{C0B3E072-CFF1-6EF8-0F51-3E4FD6DC4610}"/>
                  </a:ext>
                </a:extLst>
              </p:cNvPr>
              <p:cNvGrpSpPr/>
              <p:nvPr/>
            </p:nvGrpSpPr>
            <p:grpSpPr>
              <a:xfrm>
                <a:off x="1274164" y="4661942"/>
                <a:ext cx="674557" cy="461665"/>
                <a:chOff x="5472332" y="2672862"/>
                <a:chExt cx="5500468" cy="2757268"/>
              </a:xfrm>
            </p:grpSpPr>
            <p:cxnSp>
              <p:nvCxnSpPr>
                <p:cNvPr id="1121" name="Straight Connector 1120">
                  <a:extLst>
                    <a:ext uri="{FF2B5EF4-FFF2-40B4-BE49-F238E27FC236}">
                      <a16:creationId xmlns:a16="http://schemas.microsoft.com/office/drawing/2014/main" id="{C6C27FBE-616B-D605-7EC6-C258ABD598DB}"/>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2" name="Straight Connector 1121">
                  <a:extLst>
                    <a:ext uri="{FF2B5EF4-FFF2-40B4-BE49-F238E27FC236}">
                      <a16:creationId xmlns:a16="http://schemas.microsoft.com/office/drawing/2014/main" id="{94EF11B0-56C3-7F33-8E15-B0288D91608A}"/>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3" name="Straight Connector 1122">
                  <a:extLst>
                    <a:ext uri="{FF2B5EF4-FFF2-40B4-BE49-F238E27FC236}">
                      <a16:creationId xmlns:a16="http://schemas.microsoft.com/office/drawing/2014/main" id="{C6C37D32-57D0-ADF0-BB3B-09D9598586BF}"/>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4" name="Straight Connector 1123">
                  <a:extLst>
                    <a:ext uri="{FF2B5EF4-FFF2-40B4-BE49-F238E27FC236}">
                      <a16:creationId xmlns:a16="http://schemas.microsoft.com/office/drawing/2014/main" id="{2BF29DE6-70B1-FF3F-4C74-BD8534EE4EA6}"/>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20" name="TextBox 1119">
                <a:extLst>
                  <a:ext uri="{FF2B5EF4-FFF2-40B4-BE49-F238E27FC236}">
                    <a16:creationId xmlns:a16="http://schemas.microsoft.com/office/drawing/2014/main" id="{5583A01A-C149-3EE5-8F49-C4A871A5C768}"/>
                  </a:ext>
                </a:extLst>
              </p:cNvPr>
              <p:cNvSpPr txBox="1"/>
              <p:nvPr/>
            </p:nvSpPr>
            <p:spPr>
              <a:xfrm>
                <a:off x="1274164" y="4765837"/>
                <a:ext cx="674558" cy="276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LAM</a:t>
                </a:r>
              </a:p>
            </p:txBody>
          </p:sp>
        </p:grpSp>
        <p:grpSp>
          <p:nvGrpSpPr>
            <p:cNvPr id="1100" name="Group 1099">
              <a:extLst>
                <a:ext uri="{FF2B5EF4-FFF2-40B4-BE49-F238E27FC236}">
                  <a16:creationId xmlns:a16="http://schemas.microsoft.com/office/drawing/2014/main" id="{EE54CE1C-99DA-4C1E-F9D5-F34A1016525A}"/>
                </a:ext>
              </a:extLst>
            </p:cNvPr>
            <p:cNvGrpSpPr/>
            <p:nvPr/>
          </p:nvGrpSpPr>
          <p:grpSpPr>
            <a:xfrm>
              <a:off x="6022052" y="5175193"/>
              <a:ext cx="674558" cy="473152"/>
              <a:chOff x="1274164" y="4661942"/>
              <a:chExt cx="674558" cy="473152"/>
            </a:xfrm>
          </p:grpSpPr>
          <p:grpSp>
            <p:nvGrpSpPr>
              <p:cNvPr id="1113" name="Group 1112">
                <a:extLst>
                  <a:ext uri="{FF2B5EF4-FFF2-40B4-BE49-F238E27FC236}">
                    <a16:creationId xmlns:a16="http://schemas.microsoft.com/office/drawing/2014/main" id="{4EE80708-8DA6-C64A-BF49-55CC05C503A2}"/>
                  </a:ext>
                </a:extLst>
              </p:cNvPr>
              <p:cNvGrpSpPr/>
              <p:nvPr/>
            </p:nvGrpSpPr>
            <p:grpSpPr>
              <a:xfrm>
                <a:off x="1274164" y="4661942"/>
                <a:ext cx="674557" cy="461665"/>
                <a:chOff x="5472332" y="2672862"/>
                <a:chExt cx="5500468" cy="2757268"/>
              </a:xfrm>
            </p:grpSpPr>
            <p:cxnSp>
              <p:nvCxnSpPr>
                <p:cNvPr id="1115" name="Straight Connector 1114">
                  <a:extLst>
                    <a:ext uri="{FF2B5EF4-FFF2-40B4-BE49-F238E27FC236}">
                      <a16:creationId xmlns:a16="http://schemas.microsoft.com/office/drawing/2014/main" id="{FCDB5C69-D51D-14A3-8AD0-BEAEEF8AFD17}"/>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6" name="Straight Connector 1115">
                  <a:extLst>
                    <a:ext uri="{FF2B5EF4-FFF2-40B4-BE49-F238E27FC236}">
                      <a16:creationId xmlns:a16="http://schemas.microsoft.com/office/drawing/2014/main" id="{55C44BCF-445A-743F-950A-34F036B79752}"/>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7" name="Straight Connector 1116">
                  <a:extLst>
                    <a:ext uri="{FF2B5EF4-FFF2-40B4-BE49-F238E27FC236}">
                      <a16:creationId xmlns:a16="http://schemas.microsoft.com/office/drawing/2014/main" id="{E7AD588B-0DB5-7280-04D4-0017AB193202}"/>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8" name="Straight Connector 1117">
                  <a:extLst>
                    <a:ext uri="{FF2B5EF4-FFF2-40B4-BE49-F238E27FC236}">
                      <a16:creationId xmlns:a16="http://schemas.microsoft.com/office/drawing/2014/main" id="{A6AD822F-D691-E76D-1E58-191054F150B0}"/>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14" name="TextBox 1113">
                <a:extLst>
                  <a:ext uri="{FF2B5EF4-FFF2-40B4-BE49-F238E27FC236}">
                    <a16:creationId xmlns:a16="http://schemas.microsoft.com/office/drawing/2014/main" id="{49C3DF2D-C2E7-89CC-4215-86FEADCD36EA}"/>
                  </a:ext>
                </a:extLst>
              </p:cNvPr>
              <p:cNvSpPr txBox="1"/>
              <p:nvPr/>
            </p:nvSpPr>
            <p:spPr>
              <a:xfrm>
                <a:off x="1274164" y="4673429"/>
                <a:ext cx="6745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AI/ML Models</a:t>
                </a:r>
              </a:p>
            </p:txBody>
          </p:sp>
        </p:grpSp>
        <p:grpSp>
          <p:nvGrpSpPr>
            <p:cNvPr id="1101" name="Group 1100">
              <a:extLst>
                <a:ext uri="{FF2B5EF4-FFF2-40B4-BE49-F238E27FC236}">
                  <a16:creationId xmlns:a16="http://schemas.microsoft.com/office/drawing/2014/main" id="{C1634485-281C-F113-1512-8B4EB9C34FB5}"/>
                </a:ext>
              </a:extLst>
            </p:cNvPr>
            <p:cNvGrpSpPr/>
            <p:nvPr/>
          </p:nvGrpSpPr>
          <p:grpSpPr>
            <a:xfrm>
              <a:off x="6802459" y="5178407"/>
              <a:ext cx="674558" cy="461665"/>
              <a:chOff x="1274164" y="4661942"/>
              <a:chExt cx="674558" cy="461665"/>
            </a:xfrm>
          </p:grpSpPr>
          <p:grpSp>
            <p:nvGrpSpPr>
              <p:cNvPr id="1107" name="Group 1106">
                <a:extLst>
                  <a:ext uri="{FF2B5EF4-FFF2-40B4-BE49-F238E27FC236}">
                    <a16:creationId xmlns:a16="http://schemas.microsoft.com/office/drawing/2014/main" id="{FAB4711D-C71E-E10A-EAB6-2F956EB0A74F}"/>
                  </a:ext>
                </a:extLst>
              </p:cNvPr>
              <p:cNvGrpSpPr/>
              <p:nvPr/>
            </p:nvGrpSpPr>
            <p:grpSpPr>
              <a:xfrm>
                <a:off x="1274164" y="4661942"/>
                <a:ext cx="674557" cy="461665"/>
                <a:chOff x="5472332" y="2672862"/>
                <a:chExt cx="5500468" cy="2757268"/>
              </a:xfrm>
            </p:grpSpPr>
            <p:cxnSp>
              <p:nvCxnSpPr>
                <p:cNvPr id="1109" name="Straight Connector 1108">
                  <a:extLst>
                    <a:ext uri="{FF2B5EF4-FFF2-40B4-BE49-F238E27FC236}">
                      <a16:creationId xmlns:a16="http://schemas.microsoft.com/office/drawing/2014/main" id="{122705AF-A223-4D6C-3BFA-8DBCF27DD3C2}"/>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0" name="Straight Connector 1109">
                  <a:extLst>
                    <a:ext uri="{FF2B5EF4-FFF2-40B4-BE49-F238E27FC236}">
                      <a16:creationId xmlns:a16="http://schemas.microsoft.com/office/drawing/2014/main" id="{4811B180-482F-BF74-3623-E6025C0F6736}"/>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1" name="Straight Connector 1110">
                  <a:extLst>
                    <a:ext uri="{FF2B5EF4-FFF2-40B4-BE49-F238E27FC236}">
                      <a16:creationId xmlns:a16="http://schemas.microsoft.com/office/drawing/2014/main" id="{56D40DD3-C0ED-6F8C-2DA3-7C5A87CF0F09}"/>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2" name="Straight Connector 1111">
                  <a:extLst>
                    <a:ext uri="{FF2B5EF4-FFF2-40B4-BE49-F238E27FC236}">
                      <a16:creationId xmlns:a16="http://schemas.microsoft.com/office/drawing/2014/main" id="{48C01FA1-EF01-E4C5-050B-5F1EF0A738AE}"/>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08" name="TextBox 1107">
                <a:extLst>
                  <a:ext uri="{FF2B5EF4-FFF2-40B4-BE49-F238E27FC236}">
                    <a16:creationId xmlns:a16="http://schemas.microsoft.com/office/drawing/2014/main" id="{C672DAA7-EB88-8BE1-FE37-9CC45ADE4514}"/>
                  </a:ext>
                </a:extLst>
              </p:cNvPr>
              <p:cNvSpPr txBox="1"/>
              <p:nvPr/>
            </p:nvSpPr>
            <p:spPr>
              <a:xfrm>
                <a:off x="1274164" y="4765837"/>
                <a:ext cx="674558" cy="276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APIs</a:t>
                </a:r>
              </a:p>
            </p:txBody>
          </p:sp>
        </p:grpSp>
        <p:grpSp>
          <p:nvGrpSpPr>
            <p:cNvPr id="1102" name="Group 1101">
              <a:extLst>
                <a:ext uri="{FF2B5EF4-FFF2-40B4-BE49-F238E27FC236}">
                  <a16:creationId xmlns:a16="http://schemas.microsoft.com/office/drawing/2014/main" id="{B957557C-3659-04F5-0047-616F25839CD3}"/>
                </a:ext>
              </a:extLst>
            </p:cNvPr>
            <p:cNvGrpSpPr/>
            <p:nvPr/>
          </p:nvGrpSpPr>
          <p:grpSpPr>
            <a:xfrm>
              <a:off x="4353868" y="5055580"/>
              <a:ext cx="3261133" cy="677803"/>
              <a:chOff x="5717232" y="1622194"/>
              <a:chExt cx="2527792" cy="2367009"/>
            </a:xfrm>
          </p:grpSpPr>
          <p:cxnSp>
            <p:nvCxnSpPr>
              <p:cNvPr id="1103" name="Straight Connector 1102">
                <a:extLst>
                  <a:ext uri="{FF2B5EF4-FFF2-40B4-BE49-F238E27FC236}">
                    <a16:creationId xmlns:a16="http://schemas.microsoft.com/office/drawing/2014/main" id="{2C09A011-DF6E-1E5F-B81D-5C43B7C2BF0A}"/>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104" name="Straight Connector 1103">
                <a:extLst>
                  <a:ext uri="{FF2B5EF4-FFF2-40B4-BE49-F238E27FC236}">
                    <a16:creationId xmlns:a16="http://schemas.microsoft.com/office/drawing/2014/main" id="{AEB0C9EB-5F9E-46EC-D5EE-BC69FD56F6DB}"/>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105" name="Straight Connector 1104">
                <a:extLst>
                  <a:ext uri="{FF2B5EF4-FFF2-40B4-BE49-F238E27FC236}">
                    <a16:creationId xmlns:a16="http://schemas.microsoft.com/office/drawing/2014/main" id="{51D7615A-F7B8-D925-6548-4AAD71C4EF91}"/>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106" name="Straight Connector 1105">
                <a:extLst>
                  <a:ext uri="{FF2B5EF4-FFF2-40B4-BE49-F238E27FC236}">
                    <a16:creationId xmlns:a16="http://schemas.microsoft.com/office/drawing/2014/main" id="{0F457C52-F4A0-D874-3915-894770F849C6}"/>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grpSp>
      <p:pic>
        <p:nvPicPr>
          <p:cNvPr id="1131" name="Picture 1130" descr="A blue and black logo&#10;&#10;AI-generated content may be incorrect.">
            <a:extLst>
              <a:ext uri="{FF2B5EF4-FFF2-40B4-BE49-F238E27FC236}">
                <a16:creationId xmlns:a16="http://schemas.microsoft.com/office/drawing/2014/main" id="{CDF0E353-FB8C-EEAA-C630-6CC130B195E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44927" y="2638590"/>
            <a:ext cx="441768" cy="441768"/>
          </a:xfrm>
          <a:prstGeom prst="rect">
            <a:avLst/>
          </a:prstGeom>
        </p:spPr>
      </p:pic>
      <p:pic>
        <p:nvPicPr>
          <p:cNvPr id="1132" name="Picture 1131" descr="A blue and black logo&#10;&#10;AI-generated content may be incorrect.">
            <a:extLst>
              <a:ext uri="{FF2B5EF4-FFF2-40B4-BE49-F238E27FC236}">
                <a16:creationId xmlns:a16="http://schemas.microsoft.com/office/drawing/2014/main" id="{4B70A840-679F-A1F0-94B1-7C002CF5366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44927" y="3752263"/>
            <a:ext cx="441768" cy="441768"/>
          </a:xfrm>
          <a:prstGeom prst="rect">
            <a:avLst/>
          </a:prstGeom>
        </p:spPr>
      </p:pic>
      <p:pic>
        <p:nvPicPr>
          <p:cNvPr id="8" name="Picture 8">
            <a:extLst>
              <a:ext uri="{FF2B5EF4-FFF2-40B4-BE49-F238E27FC236}">
                <a16:creationId xmlns:a16="http://schemas.microsoft.com/office/drawing/2014/main" id="{264791A8-7E7F-C45D-59A7-940F7ED0A31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39849" y="3616058"/>
            <a:ext cx="652661" cy="323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ap b1 server icon | Premium AI ...">
            <a:extLst>
              <a:ext uri="{FF2B5EF4-FFF2-40B4-BE49-F238E27FC236}">
                <a16:creationId xmlns:a16="http://schemas.microsoft.com/office/drawing/2014/main" id="{D5E98789-1B72-D232-4029-66C2B33E7A5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6635003" y="2405883"/>
            <a:ext cx="778599" cy="77859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2A2AA1B9-2EDC-2578-5F02-2868978262AC}"/>
              </a:ext>
            </a:extLst>
          </p:cNvPr>
          <p:cNvGrpSpPr/>
          <p:nvPr/>
        </p:nvGrpSpPr>
        <p:grpSpPr>
          <a:xfrm>
            <a:off x="711071" y="3665581"/>
            <a:ext cx="780849" cy="825346"/>
            <a:chOff x="4995258" y="4180482"/>
            <a:chExt cx="929555" cy="929555"/>
          </a:xfrm>
        </p:grpSpPr>
        <p:pic>
          <p:nvPicPr>
            <p:cNvPr id="16" name="Picture 15" descr="A blue and black cloud&#10;&#10;Description automatically generated">
              <a:extLst>
                <a:ext uri="{FF2B5EF4-FFF2-40B4-BE49-F238E27FC236}">
                  <a16:creationId xmlns:a16="http://schemas.microsoft.com/office/drawing/2014/main" id="{0901CBA6-C21D-ED1D-3881-2873BFDD69D8}"/>
                </a:ext>
              </a:extLst>
            </p:cNvPr>
            <p:cNvPicPr>
              <a:picLocks noChangeAspect="1"/>
            </p:cNvPicPr>
            <p:nvPr/>
          </p:nvPicPr>
          <p:blipFill>
            <a:blip r:embed="rId9"/>
            <a:stretch>
              <a:fillRect/>
            </a:stretch>
          </p:blipFill>
          <p:spPr>
            <a:xfrm>
              <a:off x="4995258" y="4180482"/>
              <a:ext cx="929555" cy="929555"/>
            </a:xfrm>
            <a:prstGeom prst="rect">
              <a:avLst/>
            </a:prstGeom>
          </p:spPr>
        </p:pic>
        <p:sp>
          <p:nvSpPr>
            <p:cNvPr id="19" name="TextBox 18">
              <a:extLst>
                <a:ext uri="{FF2B5EF4-FFF2-40B4-BE49-F238E27FC236}">
                  <a16:creationId xmlns:a16="http://schemas.microsoft.com/office/drawing/2014/main" id="{E2F44EA8-F3D1-09EF-F584-8D9B84970B5D}"/>
                </a:ext>
              </a:extLst>
            </p:cNvPr>
            <p:cNvSpPr txBox="1"/>
            <p:nvPr/>
          </p:nvSpPr>
          <p:spPr>
            <a:xfrm>
              <a:off x="5091355" y="4506250"/>
              <a:ext cx="75307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Cloud</a:t>
              </a:r>
            </a:p>
          </p:txBody>
        </p:sp>
      </p:grpSp>
      <p:cxnSp>
        <p:nvCxnSpPr>
          <p:cNvPr id="21" name="Straight Connector 20">
            <a:extLst>
              <a:ext uri="{FF2B5EF4-FFF2-40B4-BE49-F238E27FC236}">
                <a16:creationId xmlns:a16="http://schemas.microsoft.com/office/drawing/2014/main" id="{3FCF9EE4-3D84-4650-180E-E4BA61966C81}"/>
              </a:ext>
            </a:extLst>
          </p:cNvPr>
          <p:cNvCxnSpPr>
            <a:cxnSpLocks/>
          </p:cNvCxnSpPr>
          <p:nvPr/>
        </p:nvCxnSpPr>
        <p:spPr>
          <a:xfrm flipH="1" flipV="1">
            <a:off x="4411587" y="4842373"/>
            <a:ext cx="2628371" cy="17813"/>
          </a:xfrm>
          <a:prstGeom prst="line">
            <a:avLst/>
          </a:prstGeom>
          <a:ln w="25400">
            <a:solidFill>
              <a:srgbClr val="0070C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D33A445-4B1E-DDE2-6BAC-08044027A044}"/>
              </a:ext>
            </a:extLst>
          </p:cNvPr>
          <p:cNvCxnSpPr>
            <a:cxnSpLocks/>
          </p:cNvCxnSpPr>
          <p:nvPr/>
        </p:nvCxnSpPr>
        <p:spPr>
          <a:xfrm flipH="1" flipV="1">
            <a:off x="7024302" y="3558079"/>
            <a:ext cx="15656" cy="1316953"/>
          </a:xfrm>
          <a:prstGeom prst="line">
            <a:avLst/>
          </a:prstGeom>
          <a:ln w="25400">
            <a:solidFill>
              <a:srgbClr val="0070C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ADB21894-4B31-9788-654C-48378BF0DD8E}"/>
              </a:ext>
            </a:extLst>
          </p:cNvPr>
          <p:cNvSpPr txBox="1"/>
          <p:nvPr/>
        </p:nvSpPr>
        <p:spPr>
          <a:xfrm>
            <a:off x="4523823" y="2071676"/>
            <a:ext cx="130020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Transfer to SAP</a:t>
            </a:r>
          </a:p>
        </p:txBody>
      </p:sp>
      <p:pic>
        <p:nvPicPr>
          <p:cNvPr id="26" name="Picture 2" descr="Development">
            <a:extLst>
              <a:ext uri="{FF2B5EF4-FFF2-40B4-BE49-F238E27FC236}">
                <a16:creationId xmlns:a16="http://schemas.microsoft.com/office/drawing/2014/main" id="{939FF834-707B-B104-62D8-89C4B4AC982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3146"/>
          <a:stretch/>
        </p:blipFill>
        <p:spPr bwMode="auto">
          <a:xfrm>
            <a:off x="6728249" y="4662405"/>
            <a:ext cx="633554" cy="4235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B1FC114-BE7F-7851-D4C0-8011540201BB}"/>
              </a:ext>
            </a:extLst>
          </p:cNvPr>
          <p:cNvSpPr txBox="1"/>
          <p:nvPr/>
        </p:nvSpPr>
        <p:spPr>
          <a:xfrm>
            <a:off x="6882898" y="4427745"/>
            <a:ext cx="130020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OData Services (API)</a:t>
            </a:r>
          </a:p>
        </p:txBody>
      </p:sp>
      <p:pic>
        <p:nvPicPr>
          <p:cNvPr id="28" name="Picture 2" descr="Development">
            <a:extLst>
              <a:ext uri="{FF2B5EF4-FFF2-40B4-BE49-F238E27FC236}">
                <a16:creationId xmlns:a16="http://schemas.microsoft.com/office/drawing/2014/main" id="{AB064557-30DF-6B13-BEEF-CB38E9C7E71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3146"/>
          <a:stretch/>
        </p:blipFill>
        <p:spPr bwMode="auto">
          <a:xfrm>
            <a:off x="4827533" y="2325334"/>
            <a:ext cx="633554" cy="42355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601D1A8-180E-B68A-245C-1F9374D86477}"/>
              </a:ext>
            </a:extLst>
          </p:cNvPr>
          <p:cNvSpPr txBox="1"/>
          <p:nvPr/>
        </p:nvSpPr>
        <p:spPr>
          <a:xfrm>
            <a:off x="4513076" y="2752393"/>
            <a:ext cx="130020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OData Services (API)</a:t>
            </a:r>
          </a:p>
        </p:txBody>
      </p:sp>
    </p:spTree>
    <p:extLst>
      <p:ext uri="{BB962C8B-B14F-4D97-AF65-F5344CB8AC3E}">
        <p14:creationId xmlns:p14="http://schemas.microsoft.com/office/powerpoint/2010/main" val="1947216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ertificate of approval&#10;&#10;AI-generated content may be incorrect.">
            <a:extLst>
              <a:ext uri="{FF2B5EF4-FFF2-40B4-BE49-F238E27FC236}">
                <a16:creationId xmlns:a16="http://schemas.microsoft.com/office/drawing/2014/main" id="{A5F1716E-20B5-7299-6B11-0649A2FD1F7D}"/>
              </a:ext>
            </a:extLst>
          </p:cNvPr>
          <p:cNvPicPr>
            <a:picLocks noChangeAspect="1"/>
          </p:cNvPicPr>
          <p:nvPr/>
        </p:nvPicPr>
        <p:blipFill>
          <a:blip r:embed="rId2"/>
          <a:stretch>
            <a:fillRect/>
          </a:stretch>
        </p:blipFill>
        <p:spPr>
          <a:xfrm>
            <a:off x="623371" y="954158"/>
            <a:ext cx="5257282" cy="5310052"/>
          </a:xfrm>
          <a:prstGeom prst="rect">
            <a:avLst/>
          </a:prstGeom>
        </p:spPr>
      </p:pic>
      <p:pic>
        <p:nvPicPr>
          <p:cNvPr id="12" name="Picture 11">
            <a:extLst>
              <a:ext uri="{FF2B5EF4-FFF2-40B4-BE49-F238E27FC236}">
                <a16:creationId xmlns:a16="http://schemas.microsoft.com/office/drawing/2014/main" id="{9A8E0B3D-0877-7E79-E0E2-123BB9C9DFD8}"/>
              </a:ext>
            </a:extLst>
          </p:cNvPr>
          <p:cNvPicPr>
            <a:picLocks noChangeAspect="1"/>
          </p:cNvPicPr>
          <p:nvPr/>
        </p:nvPicPr>
        <p:blipFill>
          <a:blip r:embed="rId3"/>
          <a:stretch>
            <a:fillRect/>
          </a:stretch>
        </p:blipFill>
        <p:spPr>
          <a:xfrm>
            <a:off x="6311348" y="954158"/>
            <a:ext cx="5240771" cy="5310052"/>
          </a:xfrm>
          <a:prstGeom prst="rect">
            <a:avLst/>
          </a:prstGeom>
          <a:ln w="12700">
            <a:solidFill>
              <a:schemeClr val="accent1"/>
            </a:solidFill>
          </a:ln>
        </p:spPr>
      </p:pic>
      <p:sp>
        <p:nvSpPr>
          <p:cNvPr id="15" name="Text Box 1">
            <a:extLst>
              <a:ext uri="{FF2B5EF4-FFF2-40B4-BE49-F238E27FC236}">
                <a16:creationId xmlns:a16="http://schemas.microsoft.com/office/drawing/2014/main" id="{07517F5D-3B30-4892-5FD9-9B5AEA96252C}"/>
              </a:ext>
            </a:extLst>
          </p:cNvPr>
          <p:cNvSpPr txBox="1"/>
          <p:nvPr/>
        </p:nvSpPr>
        <p:spPr>
          <a:xfrm>
            <a:off x="743292" y="177468"/>
            <a:ext cx="11668125" cy="523220"/>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B4A99"/>
                </a:solidFill>
                <a:effectLst/>
                <a:uLnTx/>
                <a:uFillTx/>
                <a:latin typeface="Optima" charset="0"/>
                <a:ea typeface="+mn-ea"/>
                <a:cs typeface="+mn-cs"/>
              </a:rPr>
              <a:t>Cyber Security Certifications 1/2</a:t>
            </a:r>
          </a:p>
        </p:txBody>
      </p:sp>
      <p:sp>
        <p:nvSpPr>
          <p:cNvPr id="5" name="Slide Number Placeholder 5">
            <a:extLst>
              <a:ext uri="{FF2B5EF4-FFF2-40B4-BE49-F238E27FC236}">
                <a16:creationId xmlns:a16="http://schemas.microsoft.com/office/drawing/2014/main" id="{35762D62-D644-AF43-82F3-DC07188CBD4A}"/>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ZA"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6" name="Date Placeholder 1">
            <a:extLst>
              <a:ext uri="{FF2B5EF4-FFF2-40B4-BE49-F238E27FC236}">
                <a16:creationId xmlns:a16="http://schemas.microsoft.com/office/drawing/2014/main" id="{7BCCF398-32D1-F39B-B552-A935BFBA0196}"/>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7" name="Footer Placeholder 4">
            <a:extLst>
              <a:ext uri="{FF2B5EF4-FFF2-40B4-BE49-F238E27FC236}">
                <a16:creationId xmlns:a16="http://schemas.microsoft.com/office/drawing/2014/main" id="{7C870F12-2B33-3DEB-1B65-A51CBF2C4356}"/>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200" b="1" i="0" u="none" strike="noStrike" kern="1200" cap="none" spc="0" normalizeH="0" baseline="0" noProof="0">
                <a:ln>
                  <a:noFill/>
                </a:ln>
                <a:solidFill>
                  <a:srgbClr val="2D63AF"/>
                </a:solidFill>
                <a:effectLst/>
                <a:uLnTx/>
                <a:uFillTx/>
                <a:latin typeface="Optima" charset="0"/>
                <a:ea typeface="+mn-ea"/>
                <a:cs typeface="Arial" panose="020B0604020202020204"/>
              </a:rPr>
              <a:t>www.piloggroup.com</a:t>
            </a:r>
          </a:p>
        </p:txBody>
      </p:sp>
      <p:sp>
        <p:nvSpPr>
          <p:cNvPr id="8" name="Footer Placeholder 4">
            <a:extLst>
              <a:ext uri="{FF2B5EF4-FFF2-40B4-BE49-F238E27FC236}">
                <a16:creationId xmlns:a16="http://schemas.microsoft.com/office/drawing/2014/main" id="{6B271A2F-07D6-34C1-D643-2BDF7611CC68}"/>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53271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384CE61-2AF3-4AF1-9A01-85289DA4EA2A}"/>
              </a:ext>
            </a:extLst>
          </p:cNvPr>
          <p:cNvSpPr txBox="1">
            <a:spLocks/>
          </p:cNvSpPr>
          <p:nvPr/>
        </p:nvSpPr>
        <p:spPr bwMode="auto">
          <a:xfrm>
            <a:off x="780585" y="134067"/>
            <a:ext cx="9726206"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rmAutofit/>
          </a:bodyPr>
          <a:lstStyle>
            <a:lvl1pPr>
              <a:spcBef>
                <a:spcPct val="0"/>
              </a:spcBef>
              <a:buNone/>
              <a:defRPr sz="2400" b="1" i="1">
                <a:solidFill>
                  <a:srgbClr val="002060"/>
                </a:solidFill>
                <a:latin typeface="Optima" panose="02000503060000020004"/>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Project Management Methodology</a:t>
            </a:r>
            <a:endParaRPr kumimoji="0" lang="en-US" altLang="en-US" sz="28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endParaRPr>
          </a:p>
        </p:txBody>
      </p:sp>
      <p:pic>
        <p:nvPicPr>
          <p:cNvPr id="5" name="Picture 4"/>
          <p:cNvPicPr>
            <a:picLocks noChangeAspect="1"/>
          </p:cNvPicPr>
          <p:nvPr/>
        </p:nvPicPr>
        <p:blipFill>
          <a:blip r:embed="rId2"/>
          <a:stretch>
            <a:fillRect/>
          </a:stretch>
        </p:blipFill>
        <p:spPr>
          <a:xfrm>
            <a:off x="6096000" y="936275"/>
            <a:ext cx="5711687" cy="2797116"/>
          </a:xfrm>
          <a:prstGeom prst="rect">
            <a:avLst/>
          </a:prstGeom>
        </p:spPr>
      </p:pic>
      <p:pic>
        <p:nvPicPr>
          <p:cNvPr id="8" name="Picture 7"/>
          <p:cNvPicPr>
            <a:picLocks noChangeAspect="1"/>
          </p:cNvPicPr>
          <p:nvPr/>
        </p:nvPicPr>
        <p:blipFill>
          <a:blip r:embed="rId3"/>
          <a:stretch>
            <a:fillRect/>
          </a:stretch>
        </p:blipFill>
        <p:spPr>
          <a:xfrm>
            <a:off x="921440" y="936275"/>
            <a:ext cx="4438650" cy="2724150"/>
          </a:xfrm>
          <a:prstGeom prst="rect">
            <a:avLst/>
          </a:prstGeom>
        </p:spPr>
      </p:pic>
      <p:graphicFrame>
        <p:nvGraphicFramePr>
          <p:cNvPr id="18" name="Table 11">
            <a:extLst>
              <a:ext uri="{FF2B5EF4-FFF2-40B4-BE49-F238E27FC236}">
                <a16:creationId xmlns:a16="http://schemas.microsoft.com/office/drawing/2014/main" id="{9A72D3E6-E990-442B-AB49-CBB1E875F57A}"/>
              </a:ext>
            </a:extLst>
          </p:cNvPr>
          <p:cNvGraphicFramePr>
            <a:graphicFrameLocks noGrp="1"/>
          </p:cNvGraphicFramePr>
          <p:nvPr/>
        </p:nvGraphicFramePr>
        <p:xfrm>
          <a:off x="780585" y="3728715"/>
          <a:ext cx="11233616" cy="2698632"/>
        </p:xfrm>
        <a:graphic>
          <a:graphicData uri="http://schemas.openxmlformats.org/drawingml/2006/table">
            <a:tbl>
              <a:tblPr firstRow="1" bandRow="1">
                <a:tableStyleId>{69012ECD-51FC-41F1-AA8D-1B2483CD663E}</a:tableStyleId>
              </a:tblPr>
              <a:tblGrid>
                <a:gridCol w="5616808">
                  <a:extLst>
                    <a:ext uri="{9D8B030D-6E8A-4147-A177-3AD203B41FA5}">
                      <a16:colId xmlns:a16="http://schemas.microsoft.com/office/drawing/2014/main" val="357618560"/>
                    </a:ext>
                  </a:extLst>
                </a:gridCol>
                <a:gridCol w="5616808">
                  <a:extLst>
                    <a:ext uri="{9D8B030D-6E8A-4147-A177-3AD203B41FA5}">
                      <a16:colId xmlns:a16="http://schemas.microsoft.com/office/drawing/2014/main" val="2789958646"/>
                    </a:ext>
                  </a:extLst>
                </a:gridCol>
              </a:tblGrid>
              <a:tr h="419676">
                <a:tc>
                  <a:txBody>
                    <a:bodyPr/>
                    <a:lstStyle/>
                    <a:p>
                      <a:pPr algn="ctr"/>
                      <a:r>
                        <a:rPr lang="en-US" sz="1200">
                          <a:latin typeface="Optima" panose="02000503060000020004"/>
                        </a:rPr>
                        <a:t>Perceived Risks</a:t>
                      </a:r>
                      <a:endParaRPr lang="en-IN" sz="1200">
                        <a:latin typeface="Optima" panose="02000503060000020004"/>
                      </a:endParaRPr>
                    </a:p>
                  </a:txBody>
                  <a:tcPr/>
                </a:tc>
                <a:tc>
                  <a:txBody>
                    <a:bodyPr/>
                    <a:lstStyle/>
                    <a:p>
                      <a:pPr algn="ctr"/>
                      <a:r>
                        <a:rPr lang="en-US" sz="1200">
                          <a:latin typeface="Optima" panose="02000503060000020004"/>
                        </a:rPr>
                        <a:t>Mitigation Plan</a:t>
                      </a:r>
                      <a:endParaRPr lang="en-IN" sz="1200">
                        <a:latin typeface="Optima" panose="02000503060000020004"/>
                      </a:endParaRPr>
                    </a:p>
                  </a:txBody>
                  <a:tcPr/>
                </a:tc>
                <a:extLst>
                  <a:ext uri="{0D108BD9-81ED-4DB2-BD59-A6C34878D82A}">
                    <a16:rowId xmlns:a16="http://schemas.microsoft.com/office/drawing/2014/main" val="3265637599"/>
                  </a:ext>
                </a:extLst>
              </a:tr>
              <a:tr h="419676">
                <a:tc>
                  <a:txBody>
                    <a:bodyPr/>
                    <a:lstStyle/>
                    <a:p>
                      <a:pPr algn="just"/>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On Time Unavailability of master data impacting scope of Project during execution</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tc>
                  <a:txBody>
                    <a:bodyPr/>
                    <a:lstStyle/>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Send the requirements during kickoff process</a:t>
                      </a:r>
                    </a:p>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Follow with </a:t>
                      </a:r>
                      <a:r>
                        <a:rPr kumimoji="0" lang="en-US" sz="130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Neom</a:t>
                      </a: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 PMO, IT and Business Document during Month 1 with action plan</a:t>
                      </a:r>
                    </a:p>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Daily standup meeting to update progress</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extLst>
                  <a:ext uri="{0D108BD9-81ED-4DB2-BD59-A6C34878D82A}">
                    <a16:rowId xmlns:a16="http://schemas.microsoft.com/office/drawing/2014/main" val="4212040557"/>
                  </a:ext>
                </a:extLst>
              </a:tr>
              <a:tr h="419676">
                <a:tc>
                  <a:txBody>
                    <a:bodyPr/>
                    <a:lstStyle/>
                    <a:p>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Delay on Quality Review and Approval of Master Data by Neom core team</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tc>
                  <a:txBody>
                    <a:bodyPr/>
                    <a:lstStyle/>
                    <a:p>
                      <a:pPr marL="171450" indent="-171450">
                        <a:buFont typeface="Wingdings" panose="05000000000000000000" pitchFamily="2" charset="2"/>
                        <a:buChar char="ü"/>
                      </a:pPr>
                      <a:r>
                        <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Follow up with PMO for adhering to SLAs</a:t>
                      </a:r>
                    </a:p>
                  </a:txBody>
                  <a:tcPr/>
                </a:tc>
                <a:extLst>
                  <a:ext uri="{0D108BD9-81ED-4DB2-BD59-A6C34878D82A}">
                    <a16:rowId xmlns:a16="http://schemas.microsoft.com/office/drawing/2014/main" val="1153826091"/>
                  </a:ext>
                </a:extLst>
              </a:tr>
              <a:tr h="419676">
                <a:tc>
                  <a:txBody>
                    <a:bodyPr/>
                    <a:lstStyle/>
                    <a:p>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Unavailability of  Neom core team  for training and testing</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tc>
                  <a:txBody>
                    <a:bodyPr/>
                    <a:lstStyle/>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Block the calendars for training in advance</a:t>
                      </a:r>
                    </a:p>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Be part of core team to execute as Sprint War Room</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extLst>
                  <a:ext uri="{0D108BD9-81ED-4DB2-BD59-A6C34878D82A}">
                    <a16:rowId xmlns:a16="http://schemas.microsoft.com/office/drawing/2014/main" val="529468016"/>
                  </a:ext>
                </a:extLst>
              </a:tr>
              <a:tr h="419676">
                <a:tc>
                  <a:txBody>
                    <a:bodyPr/>
                    <a:lstStyle/>
                    <a:p>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Breakdown of Communication &amp; Collaboration Mechanism impacting progress</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tc>
                  <a:txBody>
                    <a:bodyPr/>
                    <a:lstStyle/>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Create communication groups for execution teams with PMO as reviewers</a:t>
                      </a:r>
                    </a:p>
                    <a:p>
                      <a:pPr marL="171450" indent="-171450">
                        <a:buFont typeface="Wingdings" panose="05000000000000000000" pitchFamily="2" charset="2"/>
                        <a:buChar char="ü"/>
                      </a:pPr>
                      <a:r>
                        <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Make use of technology for connection</a:t>
                      </a:r>
                    </a:p>
                  </a:txBody>
                  <a:tcPr/>
                </a:tc>
                <a:extLst>
                  <a:ext uri="{0D108BD9-81ED-4DB2-BD59-A6C34878D82A}">
                    <a16:rowId xmlns:a16="http://schemas.microsoft.com/office/drawing/2014/main" val="686473"/>
                  </a:ext>
                </a:extLst>
              </a:tr>
            </a:tbl>
          </a:graphicData>
        </a:graphic>
      </p:graphicFrame>
      <p:sp>
        <p:nvSpPr>
          <p:cNvPr id="9" name="Date Placeholder 3">
            <a:extLst>
              <a:ext uri="{FF2B5EF4-FFF2-40B4-BE49-F238E27FC236}">
                <a16:creationId xmlns:a16="http://schemas.microsoft.com/office/drawing/2014/main" id="{CC959D57-F221-E040-82AB-56BF613E757D}"/>
              </a:ext>
            </a:extLst>
          </p:cNvPr>
          <p:cNvSpPr txBox="1">
            <a:spLocks/>
          </p:cNvSpPr>
          <p:nvPr/>
        </p:nvSpPr>
        <p:spPr>
          <a:xfrm>
            <a:off x="282120" y="6591609"/>
            <a:ext cx="2186760" cy="226715"/>
          </a:xfrm>
          <a:prstGeom prst="rect">
            <a:avLst/>
          </a:prstGeom>
        </p:spPr>
        <p:txBody>
          <a:bodyPr vert="horz" lIns="72000" tIns="45718" rIns="72000" bIns="45718" rtlCol="0" anchor="ctr"/>
          <a:lstStyle>
            <a:defPPr>
              <a:defRPr lang="en-US"/>
            </a:defPPr>
            <a:lvl1pPr marL="0" algn="l" defTabSz="609600" rtl="0" eaLnBrk="1" latinLnBrk="0" hangingPunct="1">
              <a:defRPr sz="1600" kern="1200">
                <a:solidFill>
                  <a:schemeClr val="accent1">
                    <a:lumMod val="50000"/>
                  </a:schemeClr>
                </a:solidFill>
                <a:latin typeface="Arial" panose="020B0604020202020204"/>
                <a:ea typeface="+mn-ea"/>
                <a:cs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a:ln>
                  <a:noFill/>
                </a:ln>
                <a:solidFill>
                  <a:prstClr val="white"/>
                </a:solidFill>
                <a:effectLst/>
                <a:uLnTx/>
                <a:uFillTx/>
                <a:latin typeface="Arial" panose="020B0604020202020204"/>
                <a:ea typeface="+mn-ea"/>
                <a:cs typeface="Arial" panose="020B0604020202020204"/>
              </a:rPr>
              <a:t>PiLog</a:t>
            </a:r>
          </a:p>
        </p:txBody>
      </p:sp>
      <p:sp>
        <p:nvSpPr>
          <p:cNvPr id="2" name="Date Placeholder 3">
            <a:extLst>
              <a:ext uri="{FF2B5EF4-FFF2-40B4-BE49-F238E27FC236}">
                <a16:creationId xmlns:a16="http://schemas.microsoft.com/office/drawing/2014/main" id="{157C5C1B-C9C2-2D19-31DA-CF60C5559B19}"/>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3" name="Slide Number Placeholder 5">
            <a:extLst>
              <a:ext uri="{FF2B5EF4-FFF2-40B4-BE49-F238E27FC236}">
                <a16:creationId xmlns:a16="http://schemas.microsoft.com/office/drawing/2014/main" id="{30699050-C87C-9FCF-7E9C-5FB01F69694D}"/>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4" name="Footer Placeholder 4">
            <a:extLst>
              <a:ext uri="{FF2B5EF4-FFF2-40B4-BE49-F238E27FC236}">
                <a16:creationId xmlns:a16="http://schemas.microsoft.com/office/drawing/2014/main" id="{349C4CE7-A0DF-D262-FC6C-525932FE1EE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6" name="Footer Placeholder 4">
            <a:extLst>
              <a:ext uri="{FF2B5EF4-FFF2-40B4-BE49-F238E27FC236}">
                <a16:creationId xmlns:a16="http://schemas.microsoft.com/office/drawing/2014/main" id="{078EEA60-9B64-3F1A-0C69-B353330F951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200" b="1" i="0" u="none" strike="noStrike" kern="1200" cap="none" spc="0" normalizeH="0" baseline="0" noProof="0">
                <a:ln>
                  <a:noFill/>
                </a:ln>
                <a:solidFill>
                  <a:srgbClr val="2D63AF"/>
                </a:solidFill>
                <a:effectLst/>
                <a:uLnTx/>
                <a:uFillTx/>
                <a:latin typeface="Optima" charset="0"/>
                <a:ea typeface="+mn-ea"/>
                <a:cs typeface="Arial" panose="020B0604020202020204"/>
              </a:rPr>
              <a:t>www.piloggroup.com</a:t>
            </a:r>
          </a:p>
        </p:txBody>
      </p:sp>
    </p:spTree>
    <p:extLst>
      <p:ext uri="{BB962C8B-B14F-4D97-AF65-F5344CB8AC3E}">
        <p14:creationId xmlns:p14="http://schemas.microsoft.com/office/powerpoint/2010/main" val="1123855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646D5-BD2A-D41D-AD70-FA4910A4F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569408-0CAE-C382-2F2D-38D3070E9378}"/>
              </a:ext>
            </a:extLst>
          </p:cNvPr>
          <p:cNvSpPr>
            <a:spLocks noGrp="1"/>
          </p:cNvSpPr>
          <p:nvPr>
            <p:ph type="title"/>
          </p:nvPr>
        </p:nvSpPr>
        <p:spPr>
          <a:xfrm>
            <a:off x="711071" y="218243"/>
            <a:ext cx="10515600" cy="399427"/>
          </a:xfrm>
        </p:spPr>
        <p:txBody>
          <a:bodyPr>
            <a:noAutofit/>
          </a:bodyPr>
          <a:lstStyle/>
          <a:p>
            <a:r>
              <a:rPr lang="en-IN" sz="2800" b="1">
                <a:solidFill>
                  <a:srgbClr val="10479B"/>
                </a:solidFill>
              </a:rPr>
              <a:t>PiLog DQG Suite On-Cloud/On-Premise Landscape</a:t>
            </a:r>
          </a:p>
        </p:txBody>
      </p:sp>
      <p:sp>
        <p:nvSpPr>
          <p:cNvPr id="6" name="Slide Number Placeholder 5">
            <a:extLst>
              <a:ext uri="{FF2B5EF4-FFF2-40B4-BE49-F238E27FC236}">
                <a16:creationId xmlns:a16="http://schemas.microsoft.com/office/drawing/2014/main" id="{C0178B58-3B06-ED5B-E203-0BE15AC1506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ZA" sz="1200" b="1" i="0" u="none" strike="noStrike" kern="1200" cap="none" spc="0" normalizeH="0" baseline="0" noProof="0">
              <a:ln>
                <a:noFill/>
              </a:ln>
              <a:solidFill>
                <a:prstClr val="white"/>
              </a:solidFill>
              <a:effectLst/>
              <a:uLnTx/>
              <a:uFillTx/>
              <a:latin typeface="Optima" charset="0"/>
              <a:ea typeface="+mn-ea"/>
              <a:cs typeface="+mn-cs"/>
            </a:endParaRPr>
          </a:p>
        </p:txBody>
      </p:sp>
      <p:grpSp>
        <p:nvGrpSpPr>
          <p:cNvPr id="40" name="Group 39">
            <a:extLst>
              <a:ext uri="{FF2B5EF4-FFF2-40B4-BE49-F238E27FC236}">
                <a16:creationId xmlns:a16="http://schemas.microsoft.com/office/drawing/2014/main" id="{D5A571AB-D4BF-280B-BC76-009BF33505EE}"/>
              </a:ext>
            </a:extLst>
          </p:cNvPr>
          <p:cNvGrpSpPr/>
          <p:nvPr/>
        </p:nvGrpSpPr>
        <p:grpSpPr>
          <a:xfrm>
            <a:off x="6366043" y="2325334"/>
            <a:ext cx="1385603" cy="1259553"/>
            <a:chOff x="5472332" y="2672862"/>
            <a:chExt cx="5500468" cy="2757268"/>
          </a:xfrm>
        </p:grpSpPr>
        <p:cxnSp>
          <p:nvCxnSpPr>
            <p:cNvPr id="41" name="Straight Connector 40">
              <a:extLst>
                <a:ext uri="{FF2B5EF4-FFF2-40B4-BE49-F238E27FC236}">
                  <a16:creationId xmlns:a16="http://schemas.microsoft.com/office/drawing/2014/main" id="{280FC9EB-83AA-A8D6-41B4-C5F9250E177F}"/>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F4F4DB3-734F-A4AD-EEC4-4DC6E2A488E1}"/>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C05AE88-B42D-30FF-CB5C-6A8C02FE888E}"/>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5A39635-81D9-6390-32B0-C73C6AABFED9}"/>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46" name="TextBox 45">
            <a:extLst>
              <a:ext uri="{FF2B5EF4-FFF2-40B4-BE49-F238E27FC236}">
                <a16:creationId xmlns:a16="http://schemas.microsoft.com/office/drawing/2014/main" id="{909E492B-EF04-1B0F-22BC-E435285EC9D2}"/>
              </a:ext>
            </a:extLst>
          </p:cNvPr>
          <p:cNvSpPr txBox="1"/>
          <p:nvPr/>
        </p:nvSpPr>
        <p:spPr>
          <a:xfrm>
            <a:off x="6618108" y="3199018"/>
            <a:ext cx="79029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S4 HANA</a:t>
            </a:r>
          </a:p>
        </p:txBody>
      </p:sp>
      <p:sp>
        <p:nvSpPr>
          <p:cNvPr id="48" name="TextBox 47">
            <a:extLst>
              <a:ext uri="{FF2B5EF4-FFF2-40B4-BE49-F238E27FC236}">
                <a16:creationId xmlns:a16="http://schemas.microsoft.com/office/drawing/2014/main" id="{EEADC4D0-15EB-5404-577A-60542EDD8A95}"/>
              </a:ext>
            </a:extLst>
          </p:cNvPr>
          <p:cNvSpPr txBox="1"/>
          <p:nvPr/>
        </p:nvSpPr>
        <p:spPr>
          <a:xfrm>
            <a:off x="4904630" y="4580154"/>
            <a:ext cx="130020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Transfer to SAP</a:t>
            </a:r>
          </a:p>
        </p:txBody>
      </p:sp>
      <p:sp>
        <p:nvSpPr>
          <p:cNvPr id="102" name="TextBox 101">
            <a:extLst>
              <a:ext uri="{FF2B5EF4-FFF2-40B4-BE49-F238E27FC236}">
                <a16:creationId xmlns:a16="http://schemas.microsoft.com/office/drawing/2014/main" id="{B8D529A0-1A87-0812-81AE-36A365ED8B68}"/>
              </a:ext>
            </a:extLst>
          </p:cNvPr>
          <p:cNvSpPr txBox="1"/>
          <p:nvPr/>
        </p:nvSpPr>
        <p:spPr>
          <a:xfrm>
            <a:off x="9375389" y="974685"/>
            <a:ext cx="232922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DQG Suite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Installed Database</a:t>
            </a:r>
            <a:endPar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Base tables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Access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Roles, User &amp;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Operational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Classification data</a:t>
            </a:r>
          </a:p>
        </p:txBody>
      </p:sp>
      <p:sp>
        <p:nvSpPr>
          <p:cNvPr id="103" name="TextBox 102">
            <a:extLst>
              <a:ext uri="{FF2B5EF4-FFF2-40B4-BE49-F238E27FC236}">
                <a16:creationId xmlns:a16="http://schemas.microsoft.com/office/drawing/2014/main" id="{CD2B702C-9A51-96A7-4404-D16143471867}"/>
              </a:ext>
            </a:extLst>
          </p:cNvPr>
          <p:cNvSpPr txBox="1"/>
          <p:nvPr/>
        </p:nvSpPr>
        <p:spPr>
          <a:xfrm>
            <a:off x="9352163" y="2695896"/>
            <a:ext cx="2588848" cy="83099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a:ea typeface="+mn-ea"/>
                <a:cs typeface="+mn-cs"/>
              </a:rPr>
              <a:t>DQG Suite Application server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a:ea typeface="+mn-ea"/>
                <a:cs typeface="+mn-cs"/>
              </a:rPr>
              <a:t>Real time integration with SAP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a:ea typeface="+mn-ea"/>
                <a:cs typeface="+mn-cs"/>
              </a:rPr>
              <a:t>Direct call from DQG Suite (java)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0479B"/>
                </a:solidFill>
                <a:effectLst/>
                <a:uLnTx/>
                <a:uFillTx/>
                <a:latin typeface="Optima"/>
                <a:ea typeface="+mn-ea"/>
                <a:cs typeface="+mn-cs"/>
              </a:rPr>
              <a:t>     to SAP Web service </a:t>
            </a:r>
          </a:p>
        </p:txBody>
      </p:sp>
      <p:sp>
        <p:nvSpPr>
          <p:cNvPr id="104" name="TextBox 183">
            <a:extLst>
              <a:ext uri="{FF2B5EF4-FFF2-40B4-BE49-F238E27FC236}">
                <a16:creationId xmlns:a16="http://schemas.microsoft.com/office/drawing/2014/main" id="{B19CB7F5-4490-F959-44B7-5B178F5774B8}"/>
              </a:ext>
            </a:extLst>
          </p:cNvPr>
          <p:cNvSpPr txBox="1">
            <a:spLocks noChangeArrowheads="1"/>
          </p:cNvSpPr>
          <p:nvPr/>
        </p:nvSpPr>
        <p:spPr bwMode="auto">
          <a:xfrm>
            <a:off x="4553139" y="5514804"/>
            <a:ext cx="7004277" cy="830997"/>
          </a:xfrm>
          <a:prstGeom prst="rect">
            <a:avLst/>
          </a:prstGeom>
          <a:noFill/>
          <a:ln w="9525">
            <a:noFill/>
            <a:miter lim="800000"/>
          </a:ln>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PiLog integrates with SAP using SAP web services of SAP Accelerator Hub (APIs)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The SAP web service will be invoked from PiLog using ESB</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SAP web services are called synchronous, each request, responses are maintained, updated in the system</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Real-time integration would be implemented</a:t>
            </a:r>
          </a:p>
        </p:txBody>
      </p:sp>
      <p:sp>
        <p:nvSpPr>
          <p:cNvPr id="3" name="Date Placeholder 1">
            <a:extLst>
              <a:ext uri="{FF2B5EF4-FFF2-40B4-BE49-F238E27FC236}">
                <a16:creationId xmlns:a16="http://schemas.microsoft.com/office/drawing/2014/main" id="{587C1880-0DC9-AFDD-37D4-C78C0E937C86}"/>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cxnSp>
        <p:nvCxnSpPr>
          <p:cNvPr id="18" name="Straight Connector 17">
            <a:extLst>
              <a:ext uri="{FF2B5EF4-FFF2-40B4-BE49-F238E27FC236}">
                <a16:creationId xmlns:a16="http://schemas.microsoft.com/office/drawing/2014/main" id="{7EC00D21-D9B3-2B3C-BEA7-B5366F858E07}"/>
              </a:ext>
            </a:extLst>
          </p:cNvPr>
          <p:cNvCxnSpPr>
            <a:cxnSpLocks/>
          </p:cNvCxnSpPr>
          <p:nvPr/>
        </p:nvCxnSpPr>
        <p:spPr>
          <a:xfrm>
            <a:off x="4365641" y="2530567"/>
            <a:ext cx="2038547" cy="24498"/>
          </a:xfrm>
          <a:prstGeom prst="line">
            <a:avLst/>
          </a:prstGeom>
          <a:ln w="25400">
            <a:solidFill>
              <a:srgbClr val="0070C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54" name="Picture 53" descr="A blue and black square with red dots and a black background&#10;&#10;Description automatically generated">
            <a:extLst>
              <a:ext uri="{FF2B5EF4-FFF2-40B4-BE49-F238E27FC236}">
                <a16:creationId xmlns:a16="http://schemas.microsoft.com/office/drawing/2014/main" id="{16AB10F0-DE16-349E-3C77-297B39C5E875}"/>
              </a:ext>
            </a:extLst>
          </p:cNvPr>
          <p:cNvPicPr>
            <a:picLocks noChangeAspect="1"/>
          </p:cNvPicPr>
          <p:nvPr/>
        </p:nvPicPr>
        <p:blipFill>
          <a:blip r:embed="rId3"/>
          <a:stretch>
            <a:fillRect/>
          </a:stretch>
        </p:blipFill>
        <p:spPr>
          <a:xfrm>
            <a:off x="8650636" y="2859990"/>
            <a:ext cx="531353" cy="531353"/>
          </a:xfrm>
          <a:prstGeom prst="rect">
            <a:avLst/>
          </a:prstGeom>
        </p:spPr>
      </p:pic>
      <p:pic>
        <p:nvPicPr>
          <p:cNvPr id="77" name="Picture 76" descr="A blue and red cylinder&#10;&#10;Description automatically generated">
            <a:extLst>
              <a:ext uri="{FF2B5EF4-FFF2-40B4-BE49-F238E27FC236}">
                <a16:creationId xmlns:a16="http://schemas.microsoft.com/office/drawing/2014/main" id="{CB06C5D9-DC75-4629-6683-D2B176E2D8DE}"/>
              </a:ext>
            </a:extLst>
          </p:cNvPr>
          <p:cNvPicPr>
            <a:picLocks noChangeAspect="1"/>
          </p:cNvPicPr>
          <p:nvPr/>
        </p:nvPicPr>
        <p:blipFill>
          <a:blip r:embed="rId4"/>
          <a:stretch>
            <a:fillRect/>
          </a:stretch>
        </p:blipFill>
        <p:spPr>
          <a:xfrm flipH="1">
            <a:off x="8628032" y="1342689"/>
            <a:ext cx="632688" cy="611528"/>
          </a:xfrm>
          <a:prstGeom prst="rect">
            <a:avLst/>
          </a:prstGeom>
        </p:spPr>
      </p:pic>
      <p:grpSp>
        <p:nvGrpSpPr>
          <p:cNvPr id="20" name="Group 19">
            <a:extLst>
              <a:ext uri="{FF2B5EF4-FFF2-40B4-BE49-F238E27FC236}">
                <a16:creationId xmlns:a16="http://schemas.microsoft.com/office/drawing/2014/main" id="{DB41792B-1A46-2CE0-D6CF-23A8338D13B2}"/>
              </a:ext>
            </a:extLst>
          </p:cNvPr>
          <p:cNvGrpSpPr/>
          <p:nvPr/>
        </p:nvGrpSpPr>
        <p:grpSpPr>
          <a:xfrm>
            <a:off x="5791965" y="1603748"/>
            <a:ext cx="2527792" cy="2367009"/>
            <a:chOff x="5717232" y="1622194"/>
            <a:chExt cx="2527792" cy="2367009"/>
          </a:xfrm>
        </p:grpSpPr>
        <p:cxnSp>
          <p:nvCxnSpPr>
            <p:cNvPr id="5" name="Straight Connector 4">
              <a:extLst>
                <a:ext uri="{FF2B5EF4-FFF2-40B4-BE49-F238E27FC236}">
                  <a16:creationId xmlns:a16="http://schemas.microsoft.com/office/drawing/2014/main" id="{19D2C80E-A426-25CD-B618-6BCE118ECE15}"/>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82BD86-3577-3712-20D7-51BB4DC877CD}"/>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65A0758-8DF4-FFF7-264E-1601B5DF8E2E}"/>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B9288CE-51C0-5107-6817-321D946F6D25}"/>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sp>
        <p:nvSpPr>
          <p:cNvPr id="79" name="TextBox 78">
            <a:extLst>
              <a:ext uri="{FF2B5EF4-FFF2-40B4-BE49-F238E27FC236}">
                <a16:creationId xmlns:a16="http://schemas.microsoft.com/office/drawing/2014/main" id="{88554E24-B550-A6D6-2CA9-A725E7492E22}"/>
              </a:ext>
            </a:extLst>
          </p:cNvPr>
          <p:cNvSpPr txBox="1"/>
          <p:nvPr/>
        </p:nvSpPr>
        <p:spPr>
          <a:xfrm>
            <a:off x="5774214" y="1641810"/>
            <a:ext cx="264079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10479B"/>
                </a:solidFill>
                <a:effectLst/>
                <a:uLnTx/>
                <a:uFillTx/>
                <a:latin typeface="Optima" panose="02000503060000020004" pitchFamily="2" charset="0"/>
                <a:ea typeface="+mn-ea"/>
                <a:cs typeface="+mn-cs"/>
              </a:rPr>
              <a:t>SAP (Private Cloud / On-Premise of Client / Public Cloud)</a:t>
            </a:r>
          </a:p>
        </p:txBody>
      </p:sp>
      <p:sp>
        <p:nvSpPr>
          <p:cNvPr id="82" name="TextBox 81">
            <a:extLst>
              <a:ext uri="{FF2B5EF4-FFF2-40B4-BE49-F238E27FC236}">
                <a16:creationId xmlns:a16="http://schemas.microsoft.com/office/drawing/2014/main" id="{5DACB385-7B63-0B4F-7A55-E6E95A70805C}"/>
              </a:ext>
            </a:extLst>
          </p:cNvPr>
          <p:cNvSpPr txBox="1"/>
          <p:nvPr/>
        </p:nvSpPr>
        <p:spPr>
          <a:xfrm>
            <a:off x="9349246" y="4073373"/>
            <a:ext cx="232922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SAP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In both the scenarios SAP will be either on Private Cloud or On-Premise of Client or Public Cloud</a:t>
            </a:r>
            <a:endPar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endParaRPr>
          </a:p>
        </p:txBody>
      </p:sp>
      <p:pic>
        <p:nvPicPr>
          <p:cNvPr id="1026" name="Picture 2" descr="Sap b1 server icon | Premium AI ...">
            <a:extLst>
              <a:ext uri="{FF2B5EF4-FFF2-40B4-BE49-F238E27FC236}">
                <a16:creationId xmlns:a16="http://schemas.microsoft.com/office/drawing/2014/main" id="{157EA2D8-B705-B85E-0092-21F0B5C7BD8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8570646" y="4063774"/>
            <a:ext cx="778599" cy="778599"/>
          </a:xfrm>
          <a:prstGeom prst="rect">
            <a:avLst/>
          </a:prstGeom>
          <a:noFill/>
          <a:extLst>
            <a:ext uri="{909E8E84-426E-40DD-AFC4-6F175D3DCCD1}">
              <a14:hiddenFill xmlns:a14="http://schemas.microsoft.com/office/drawing/2010/main">
                <a:solidFill>
                  <a:srgbClr val="FFFFFF"/>
                </a:solidFill>
              </a14:hiddenFill>
            </a:ext>
          </a:extLst>
        </p:spPr>
      </p:pic>
      <p:sp>
        <p:nvSpPr>
          <p:cNvPr id="47" name="Footer Placeholder 4">
            <a:extLst>
              <a:ext uri="{FF2B5EF4-FFF2-40B4-BE49-F238E27FC236}">
                <a16:creationId xmlns:a16="http://schemas.microsoft.com/office/drawing/2014/main" id="{7ECFFFEB-A22B-62D6-4C3A-A3859863814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200" b="1" i="0" u="none" strike="noStrike" kern="1200" cap="none" spc="0" normalizeH="0" baseline="0" noProof="0">
                <a:ln>
                  <a:noFill/>
                </a:ln>
                <a:solidFill>
                  <a:srgbClr val="2D63AF"/>
                </a:solidFill>
                <a:effectLst/>
                <a:uLnTx/>
                <a:uFillTx/>
                <a:latin typeface="Optima" charset="0"/>
                <a:ea typeface="+mn-ea"/>
                <a:cs typeface="Arial" panose="020B0604020202020204"/>
              </a:rPr>
              <a:t>www.piloggroup.com</a:t>
            </a:r>
          </a:p>
        </p:txBody>
      </p:sp>
      <p:sp>
        <p:nvSpPr>
          <p:cNvPr id="52" name="Footer Placeholder 4">
            <a:extLst>
              <a:ext uri="{FF2B5EF4-FFF2-40B4-BE49-F238E27FC236}">
                <a16:creationId xmlns:a16="http://schemas.microsoft.com/office/drawing/2014/main" id="{6644BD19-02F6-4965-B088-07482033E3A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74" name="TextBox 73">
            <a:extLst>
              <a:ext uri="{FF2B5EF4-FFF2-40B4-BE49-F238E27FC236}">
                <a16:creationId xmlns:a16="http://schemas.microsoft.com/office/drawing/2014/main" id="{7AE4FC45-61B0-7A55-006C-59B17227D9EB}"/>
              </a:ext>
            </a:extLst>
          </p:cNvPr>
          <p:cNvSpPr txBox="1"/>
          <p:nvPr/>
        </p:nvSpPr>
        <p:spPr>
          <a:xfrm>
            <a:off x="990004" y="990188"/>
            <a:ext cx="35772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0479B"/>
                </a:solidFill>
                <a:effectLst/>
                <a:uLnTx/>
                <a:uFillTx/>
                <a:latin typeface="Optima" panose="02000503060000020004" pitchFamily="2" charset="0"/>
                <a:ea typeface="+mn-ea"/>
                <a:cs typeface="+mn-cs"/>
              </a:rPr>
              <a:t>PiLog System Landscape (On-Premise)</a:t>
            </a:r>
          </a:p>
        </p:txBody>
      </p:sp>
      <p:grpSp>
        <p:nvGrpSpPr>
          <p:cNvPr id="101" name="Group 100">
            <a:extLst>
              <a:ext uri="{FF2B5EF4-FFF2-40B4-BE49-F238E27FC236}">
                <a16:creationId xmlns:a16="http://schemas.microsoft.com/office/drawing/2014/main" id="{4B3DBBE4-9DA6-4A6B-8A32-63E6996FC4DC}"/>
              </a:ext>
            </a:extLst>
          </p:cNvPr>
          <p:cNvGrpSpPr/>
          <p:nvPr/>
        </p:nvGrpSpPr>
        <p:grpSpPr>
          <a:xfrm>
            <a:off x="1320794" y="1348412"/>
            <a:ext cx="3290350" cy="1278458"/>
            <a:chOff x="3596250" y="3678496"/>
            <a:chExt cx="3290350" cy="1278458"/>
          </a:xfrm>
        </p:grpSpPr>
        <p:grpSp>
          <p:nvGrpSpPr>
            <p:cNvPr id="105" name="Group 104">
              <a:extLst>
                <a:ext uri="{FF2B5EF4-FFF2-40B4-BE49-F238E27FC236}">
                  <a16:creationId xmlns:a16="http://schemas.microsoft.com/office/drawing/2014/main" id="{2CB361B6-0BC3-3AFA-8B2E-B9B8CD4A25F0}"/>
                </a:ext>
              </a:extLst>
            </p:cNvPr>
            <p:cNvGrpSpPr/>
            <p:nvPr/>
          </p:nvGrpSpPr>
          <p:grpSpPr>
            <a:xfrm>
              <a:off x="3596250" y="3678496"/>
              <a:ext cx="3132233" cy="1278458"/>
              <a:chOff x="5717232" y="1622194"/>
              <a:chExt cx="2527792" cy="2367009"/>
            </a:xfrm>
          </p:grpSpPr>
          <p:cxnSp>
            <p:nvCxnSpPr>
              <p:cNvPr id="1029" name="Straight Connector 1028">
                <a:extLst>
                  <a:ext uri="{FF2B5EF4-FFF2-40B4-BE49-F238E27FC236}">
                    <a16:creationId xmlns:a16="http://schemas.microsoft.com/office/drawing/2014/main" id="{A39F1667-ECD0-CA07-CA7D-11E1DC443047}"/>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30" name="Straight Connector 1029">
                <a:extLst>
                  <a:ext uri="{FF2B5EF4-FFF2-40B4-BE49-F238E27FC236}">
                    <a16:creationId xmlns:a16="http://schemas.microsoft.com/office/drawing/2014/main" id="{B7487867-9987-4B74-67D2-937F8DC0312A}"/>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31" name="Straight Connector 1030">
                <a:extLst>
                  <a:ext uri="{FF2B5EF4-FFF2-40B4-BE49-F238E27FC236}">
                    <a16:creationId xmlns:a16="http://schemas.microsoft.com/office/drawing/2014/main" id="{96C8A199-F6C7-360B-3906-E4FA60022415}"/>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32" name="Straight Connector 1031">
                <a:extLst>
                  <a:ext uri="{FF2B5EF4-FFF2-40B4-BE49-F238E27FC236}">
                    <a16:creationId xmlns:a16="http://schemas.microsoft.com/office/drawing/2014/main" id="{3745EA55-4DC2-DDCB-50F7-D8A4C672BC13}"/>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grpSp>
          <p:nvGrpSpPr>
            <p:cNvPr id="109" name="Group 108">
              <a:extLst>
                <a:ext uri="{FF2B5EF4-FFF2-40B4-BE49-F238E27FC236}">
                  <a16:creationId xmlns:a16="http://schemas.microsoft.com/office/drawing/2014/main" id="{E5EDD350-D86B-BD00-7CC9-2BAC9906A69E}"/>
                </a:ext>
              </a:extLst>
            </p:cNvPr>
            <p:cNvGrpSpPr/>
            <p:nvPr/>
          </p:nvGrpSpPr>
          <p:grpSpPr>
            <a:xfrm>
              <a:off x="3861847" y="3914759"/>
              <a:ext cx="942904" cy="874770"/>
              <a:chOff x="5472332" y="2672862"/>
              <a:chExt cx="5500468" cy="2757268"/>
            </a:xfrm>
          </p:grpSpPr>
          <p:cxnSp>
            <p:nvCxnSpPr>
              <p:cNvPr id="1024" name="Straight Connector 1023">
                <a:extLst>
                  <a:ext uri="{FF2B5EF4-FFF2-40B4-BE49-F238E27FC236}">
                    <a16:creationId xmlns:a16="http://schemas.microsoft.com/office/drawing/2014/main" id="{BC4D7E2B-616A-E9C9-CA3A-1BFB1A23B4D3}"/>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25" name="Straight Connector 1024">
                <a:extLst>
                  <a:ext uri="{FF2B5EF4-FFF2-40B4-BE49-F238E27FC236}">
                    <a16:creationId xmlns:a16="http://schemas.microsoft.com/office/drawing/2014/main" id="{418F45FC-0281-FB78-C46D-1280A84443A4}"/>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27" name="Straight Connector 1026">
                <a:extLst>
                  <a:ext uri="{FF2B5EF4-FFF2-40B4-BE49-F238E27FC236}">
                    <a16:creationId xmlns:a16="http://schemas.microsoft.com/office/drawing/2014/main" id="{157F5FC3-044B-30DA-D2B9-E74C5B26E84F}"/>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28" name="Straight Connector 1027">
                <a:extLst>
                  <a:ext uri="{FF2B5EF4-FFF2-40B4-BE49-F238E27FC236}">
                    <a16:creationId xmlns:a16="http://schemas.microsoft.com/office/drawing/2014/main" id="{C6E65210-93CD-BF18-BC73-023EEFBAC416}"/>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2643B39B-FE63-3CA8-60BC-4AF3ED73A276}"/>
                </a:ext>
              </a:extLst>
            </p:cNvPr>
            <p:cNvGrpSpPr/>
            <p:nvPr/>
          </p:nvGrpSpPr>
          <p:grpSpPr>
            <a:xfrm>
              <a:off x="5391151" y="3914759"/>
              <a:ext cx="942904" cy="874770"/>
              <a:chOff x="5472332" y="2672862"/>
              <a:chExt cx="5500468" cy="2757268"/>
            </a:xfrm>
          </p:grpSpPr>
          <p:cxnSp>
            <p:nvCxnSpPr>
              <p:cNvPr id="124" name="Straight Connector 123">
                <a:extLst>
                  <a:ext uri="{FF2B5EF4-FFF2-40B4-BE49-F238E27FC236}">
                    <a16:creationId xmlns:a16="http://schemas.microsoft.com/office/drawing/2014/main" id="{06825B3B-C9BF-2586-10DF-F36E1BB1B196}"/>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0E36C6D2-F1CD-01E5-19A0-4D9871DD54CE}"/>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1BC21E63-86A7-BFFE-A3CC-6EF81B55CEA1}"/>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899259FF-D78E-E798-5A7C-9F8971655BBE}"/>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pic>
          <p:nvPicPr>
            <p:cNvPr id="111" name="Picture 110" descr="A blue and red logo with a key&#10;&#10;Description automatically generated">
              <a:extLst>
                <a:ext uri="{FF2B5EF4-FFF2-40B4-BE49-F238E27FC236}">
                  <a16:creationId xmlns:a16="http://schemas.microsoft.com/office/drawing/2014/main" id="{185F5C88-4A67-B7D2-6FAD-CDAA2354B281}"/>
                </a:ext>
              </a:extLst>
            </p:cNvPr>
            <p:cNvPicPr>
              <a:picLocks noChangeAspect="1"/>
            </p:cNvPicPr>
            <p:nvPr/>
          </p:nvPicPr>
          <p:blipFill>
            <a:blip r:embed="rId6"/>
            <a:stretch>
              <a:fillRect/>
            </a:stretch>
          </p:blipFill>
          <p:spPr>
            <a:xfrm>
              <a:off x="6241680" y="3728945"/>
              <a:ext cx="350734" cy="350734"/>
            </a:xfrm>
            <a:prstGeom prst="rect">
              <a:avLst/>
            </a:prstGeom>
          </p:spPr>
        </p:pic>
        <p:sp>
          <p:nvSpPr>
            <p:cNvPr id="112" name="TextBox 111">
              <a:extLst>
                <a:ext uri="{FF2B5EF4-FFF2-40B4-BE49-F238E27FC236}">
                  <a16:creationId xmlns:a16="http://schemas.microsoft.com/office/drawing/2014/main" id="{6FDAA721-D706-B1B4-728B-86ECE7885735}"/>
                </a:ext>
              </a:extLst>
            </p:cNvPr>
            <p:cNvSpPr txBox="1"/>
            <p:nvPr/>
          </p:nvSpPr>
          <p:spPr>
            <a:xfrm>
              <a:off x="6333912" y="4056115"/>
              <a:ext cx="5526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SSL</a:t>
              </a:r>
            </a:p>
          </p:txBody>
        </p:sp>
        <p:cxnSp>
          <p:nvCxnSpPr>
            <p:cNvPr id="113" name="Straight Connector 112">
              <a:extLst>
                <a:ext uri="{FF2B5EF4-FFF2-40B4-BE49-F238E27FC236}">
                  <a16:creationId xmlns:a16="http://schemas.microsoft.com/office/drawing/2014/main" id="{C0387E08-80A2-05F1-B735-7591DD1BE1D9}"/>
                </a:ext>
              </a:extLst>
            </p:cNvPr>
            <p:cNvCxnSpPr>
              <a:cxnSpLocks/>
            </p:cNvCxnSpPr>
            <p:nvPr/>
          </p:nvCxnSpPr>
          <p:spPr>
            <a:xfrm>
              <a:off x="4836718" y="4411931"/>
              <a:ext cx="586400" cy="0"/>
            </a:xfrm>
            <a:prstGeom prst="line">
              <a:avLst/>
            </a:prstGeom>
            <a:ln>
              <a:solidFill>
                <a:srgbClr val="FF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AEC88569-81E5-12BB-9E2A-C3DCE96CFE8F}"/>
                </a:ext>
              </a:extLst>
            </p:cNvPr>
            <p:cNvSpPr txBox="1"/>
            <p:nvPr/>
          </p:nvSpPr>
          <p:spPr>
            <a:xfrm>
              <a:off x="4790542" y="4006822"/>
              <a:ext cx="6326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1521</a:t>
              </a:r>
            </a:p>
          </p:txBody>
        </p:sp>
        <p:cxnSp>
          <p:nvCxnSpPr>
            <p:cNvPr id="119" name="Straight Connector 118">
              <a:extLst>
                <a:ext uri="{FF2B5EF4-FFF2-40B4-BE49-F238E27FC236}">
                  <a16:creationId xmlns:a16="http://schemas.microsoft.com/office/drawing/2014/main" id="{782B66AB-05DD-EAD2-78B5-6F9F5A2669FB}"/>
                </a:ext>
              </a:extLst>
            </p:cNvPr>
            <p:cNvCxnSpPr>
              <a:cxnSpLocks/>
            </p:cNvCxnSpPr>
            <p:nvPr/>
          </p:nvCxnSpPr>
          <p:spPr>
            <a:xfrm flipH="1">
              <a:off x="4827817" y="4328392"/>
              <a:ext cx="535616" cy="0"/>
            </a:xfrm>
            <a:prstGeom prst="line">
              <a:avLst/>
            </a:prstGeom>
            <a:ln>
              <a:solidFill>
                <a:schemeClr val="accent1"/>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pic>
          <p:nvPicPr>
            <p:cNvPr id="120" name="Picture 119" descr="A blue and red cylinder&#10;&#10;Description automatically generated">
              <a:extLst>
                <a:ext uri="{FF2B5EF4-FFF2-40B4-BE49-F238E27FC236}">
                  <a16:creationId xmlns:a16="http://schemas.microsoft.com/office/drawing/2014/main" id="{BD796299-E325-84AE-689E-30F38D7DAE72}"/>
                </a:ext>
              </a:extLst>
            </p:cNvPr>
            <p:cNvPicPr>
              <a:picLocks noChangeAspect="1"/>
            </p:cNvPicPr>
            <p:nvPr/>
          </p:nvPicPr>
          <p:blipFill>
            <a:blip r:embed="rId4"/>
            <a:stretch>
              <a:fillRect/>
            </a:stretch>
          </p:blipFill>
          <p:spPr>
            <a:xfrm flipH="1">
              <a:off x="4042470" y="3986846"/>
              <a:ext cx="548097" cy="529766"/>
            </a:xfrm>
            <a:prstGeom prst="rect">
              <a:avLst/>
            </a:prstGeom>
          </p:spPr>
        </p:pic>
        <p:sp>
          <p:nvSpPr>
            <p:cNvPr id="121" name="TextBox 120">
              <a:extLst>
                <a:ext uri="{FF2B5EF4-FFF2-40B4-BE49-F238E27FC236}">
                  <a16:creationId xmlns:a16="http://schemas.microsoft.com/office/drawing/2014/main" id="{9ECF15B7-33C6-6745-C018-A559A0899B6F}"/>
                </a:ext>
              </a:extLst>
            </p:cNvPr>
            <p:cNvSpPr txBox="1"/>
            <p:nvPr/>
          </p:nvSpPr>
          <p:spPr>
            <a:xfrm>
              <a:off x="3857461" y="4477178"/>
              <a:ext cx="906629" cy="2616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DB</a:t>
              </a:r>
            </a:p>
          </p:txBody>
        </p:sp>
        <p:pic>
          <p:nvPicPr>
            <p:cNvPr id="122" name="Picture 121" descr="A blue and black square with red dots and a black background&#10;&#10;Description automatically generated">
              <a:extLst>
                <a:ext uri="{FF2B5EF4-FFF2-40B4-BE49-F238E27FC236}">
                  <a16:creationId xmlns:a16="http://schemas.microsoft.com/office/drawing/2014/main" id="{2BE6A353-561A-3475-8147-44FCAC041D53}"/>
                </a:ext>
              </a:extLst>
            </p:cNvPr>
            <p:cNvPicPr>
              <a:picLocks noChangeAspect="1"/>
            </p:cNvPicPr>
            <p:nvPr/>
          </p:nvPicPr>
          <p:blipFill>
            <a:blip r:embed="rId3"/>
            <a:stretch>
              <a:fillRect/>
            </a:stretch>
          </p:blipFill>
          <p:spPr>
            <a:xfrm>
              <a:off x="5699276" y="4065719"/>
              <a:ext cx="377572" cy="377572"/>
            </a:xfrm>
            <a:prstGeom prst="rect">
              <a:avLst/>
            </a:prstGeom>
          </p:spPr>
        </p:pic>
        <p:sp>
          <p:nvSpPr>
            <p:cNvPr id="123" name="TextBox 122">
              <a:extLst>
                <a:ext uri="{FF2B5EF4-FFF2-40B4-BE49-F238E27FC236}">
                  <a16:creationId xmlns:a16="http://schemas.microsoft.com/office/drawing/2014/main" id="{9A1CB375-6961-90D3-E6BD-906ED06E0107}"/>
                </a:ext>
              </a:extLst>
            </p:cNvPr>
            <p:cNvSpPr txBox="1"/>
            <p:nvPr/>
          </p:nvSpPr>
          <p:spPr>
            <a:xfrm>
              <a:off x="5399995" y="4460101"/>
              <a:ext cx="1052902" cy="2599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err="1">
                  <a:ln>
                    <a:noFill/>
                  </a:ln>
                  <a:solidFill>
                    <a:srgbClr val="10479B"/>
                  </a:solidFill>
                  <a:effectLst/>
                  <a:uLnTx/>
                  <a:uFillTx/>
                  <a:latin typeface="Optima" panose="02000503060000020004" pitchFamily="2" charset="0"/>
                  <a:ea typeface="+mn-ea"/>
                  <a:cs typeface="+mn-cs"/>
                </a:rPr>
                <a:t>WildFly</a:t>
              </a: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 App</a:t>
              </a:r>
            </a:p>
          </p:txBody>
        </p:sp>
      </p:grpSp>
      <p:sp>
        <p:nvSpPr>
          <p:cNvPr id="1034" name="TextBox 1033">
            <a:extLst>
              <a:ext uri="{FF2B5EF4-FFF2-40B4-BE49-F238E27FC236}">
                <a16:creationId xmlns:a16="http://schemas.microsoft.com/office/drawing/2014/main" id="{F1D5BBFD-0550-9F13-3CA3-8C4E70A5405D}"/>
              </a:ext>
            </a:extLst>
          </p:cNvPr>
          <p:cNvSpPr txBox="1"/>
          <p:nvPr/>
        </p:nvSpPr>
        <p:spPr>
          <a:xfrm>
            <a:off x="906324" y="5502072"/>
            <a:ext cx="35772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0479B"/>
                </a:solidFill>
                <a:effectLst/>
                <a:uLnTx/>
                <a:uFillTx/>
                <a:latin typeface="Optima" panose="02000503060000020004" pitchFamily="2" charset="0"/>
                <a:ea typeface="+mn-ea"/>
                <a:cs typeface="+mn-cs"/>
              </a:rPr>
              <a:t>PiLog System Landscape (On-Cloud)</a:t>
            </a:r>
          </a:p>
        </p:txBody>
      </p:sp>
      <p:grpSp>
        <p:nvGrpSpPr>
          <p:cNvPr id="1035" name="Group 1034">
            <a:extLst>
              <a:ext uri="{FF2B5EF4-FFF2-40B4-BE49-F238E27FC236}">
                <a16:creationId xmlns:a16="http://schemas.microsoft.com/office/drawing/2014/main" id="{5C1C4960-457F-4D70-F97A-ADCB6BA407BD}"/>
              </a:ext>
            </a:extLst>
          </p:cNvPr>
          <p:cNvGrpSpPr/>
          <p:nvPr/>
        </p:nvGrpSpPr>
        <p:grpSpPr>
          <a:xfrm>
            <a:off x="1331930" y="4151325"/>
            <a:ext cx="3290350" cy="1278458"/>
            <a:chOff x="3596250" y="3678496"/>
            <a:chExt cx="3290350" cy="1278458"/>
          </a:xfrm>
        </p:grpSpPr>
        <p:grpSp>
          <p:nvGrpSpPr>
            <p:cNvPr id="1036" name="Group 1035">
              <a:extLst>
                <a:ext uri="{FF2B5EF4-FFF2-40B4-BE49-F238E27FC236}">
                  <a16:creationId xmlns:a16="http://schemas.microsoft.com/office/drawing/2014/main" id="{67FADB4D-B3A3-CE5E-050D-659EA7ED2172}"/>
                </a:ext>
              </a:extLst>
            </p:cNvPr>
            <p:cNvGrpSpPr/>
            <p:nvPr/>
          </p:nvGrpSpPr>
          <p:grpSpPr>
            <a:xfrm>
              <a:off x="3596250" y="3678496"/>
              <a:ext cx="3132233" cy="1278458"/>
              <a:chOff x="5717232" y="1622194"/>
              <a:chExt cx="2527792" cy="2367009"/>
            </a:xfrm>
          </p:grpSpPr>
          <p:cxnSp>
            <p:nvCxnSpPr>
              <p:cNvPr id="1056" name="Straight Connector 1055">
                <a:extLst>
                  <a:ext uri="{FF2B5EF4-FFF2-40B4-BE49-F238E27FC236}">
                    <a16:creationId xmlns:a16="http://schemas.microsoft.com/office/drawing/2014/main" id="{8D1018D7-2884-04DD-168C-22527DD9AFFF}"/>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57" name="Straight Connector 1056">
                <a:extLst>
                  <a:ext uri="{FF2B5EF4-FFF2-40B4-BE49-F238E27FC236}">
                    <a16:creationId xmlns:a16="http://schemas.microsoft.com/office/drawing/2014/main" id="{D7FC7C3F-BE9A-647D-3CD4-3F24A9DFD728}"/>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4310AF46-FD5D-E023-FC9E-F876B1F9A537}"/>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59" name="Straight Connector 1058">
                <a:extLst>
                  <a:ext uri="{FF2B5EF4-FFF2-40B4-BE49-F238E27FC236}">
                    <a16:creationId xmlns:a16="http://schemas.microsoft.com/office/drawing/2014/main" id="{7642447B-4AE9-FAF3-6169-FF46A2CAED95}"/>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grpSp>
          <p:nvGrpSpPr>
            <p:cNvPr id="1037" name="Group 1036">
              <a:extLst>
                <a:ext uri="{FF2B5EF4-FFF2-40B4-BE49-F238E27FC236}">
                  <a16:creationId xmlns:a16="http://schemas.microsoft.com/office/drawing/2014/main" id="{DE06155D-6FD4-3198-0501-3AE901ABAB47}"/>
                </a:ext>
              </a:extLst>
            </p:cNvPr>
            <p:cNvGrpSpPr/>
            <p:nvPr/>
          </p:nvGrpSpPr>
          <p:grpSpPr>
            <a:xfrm>
              <a:off x="3861847" y="3914759"/>
              <a:ext cx="942904" cy="874770"/>
              <a:chOff x="5472332" y="2672862"/>
              <a:chExt cx="5500468" cy="2757268"/>
            </a:xfrm>
          </p:grpSpPr>
          <p:cxnSp>
            <p:nvCxnSpPr>
              <p:cNvPr id="1052" name="Straight Connector 1051">
                <a:extLst>
                  <a:ext uri="{FF2B5EF4-FFF2-40B4-BE49-F238E27FC236}">
                    <a16:creationId xmlns:a16="http://schemas.microsoft.com/office/drawing/2014/main" id="{9F88BBF6-C763-D179-5FCD-702A681431A5}"/>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3" name="Straight Connector 1052">
                <a:extLst>
                  <a:ext uri="{FF2B5EF4-FFF2-40B4-BE49-F238E27FC236}">
                    <a16:creationId xmlns:a16="http://schemas.microsoft.com/office/drawing/2014/main" id="{0BB6D2EB-1B22-C4E6-B4A8-207A46836190}"/>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4" name="Straight Connector 1053">
                <a:extLst>
                  <a:ext uri="{FF2B5EF4-FFF2-40B4-BE49-F238E27FC236}">
                    <a16:creationId xmlns:a16="http://schemas.microsoft.com/office/drawing/2014/main" id="{350E1C64-830F-CDC0-1BB5-70EAE8C376A4}"/>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5" name="Straight Connector 1054">
                <a:extLst>
                  <a:ext uri="{FF2B5EF4-FFF2-40B4-BE49-F238E27FC236}">
                    <a16:creationId xmlns:a16="http://schemas.microsoft.com/office/drawing/2014/main" id="{49319FC1-A1A3-FAAE-97F9-9228FB7F64CA}"/>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grpSp>
          <p:nvGrpSpPr>
            <p:cNvPr id="1038" name="Group 1037">
              <a:extLst>
                <a:ext uri="{FF2B5EF4-FFF2-40B4-BE49-F238E27FC236}">
                  <a16:creationId xmlns:a16="http://schemas.microsoft.com/office/drawing/2014/main" id="{5359B5A1-010E-FF8D-1CC0-9A31AE3D44A3}"/>
                </a:ext>
              </a:extLst>
            </p:cNvPr>
            <p:cNvGrpSpPr/>
            <p:nvPr/>
          </p:nvGrpSpPr>
          <p:grpSpPr>
            <a:xfrm>
              <a:off x="5391151" y="3914759"/>
              <a:ext cx="942904" cy="874770"/>
              <a:chOff x="5472332" y="2672862"/>
              <a:chExt cx="5500468" cy="2757268"/>
            </a:xfrm>
          </p:grpSpPr>
          <p:cxnSp>
            <p:nvCxnSpPr>
              <p:cNvPr id="1048" name="Straight Connector 1047">
                <a:extLst>
                  <a:ext uri="{FF2B5EF4-FFF2-40B4-BE49-F238E27FC236}">
                    <a16:creationId xmlns:a16="http://schemas.microsoft.com/office/drawing/2014/main" id="{4635E120-07A9-6DF6-3622-92C15B981C62}"/>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C0E998A4-54CD-2F50-FAA7-8DA2B4799A29}"/>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0" name="Straight Connector 1049">
                <a:extLst>
                  <a:ext uri="{FF2B5EF4-FFF2-40B4-BE49-F238E27FC236}">
                    <a16:creationId xmlns:a16="http://schemas.microsoft.com/office/drawing/2014/main" id="{43B72698-E78F-91AC-3CB5-8419A4859CBE}"/>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1" name="Straight Connector 1050">
                <a:extLst>
                  <a:ext uri="{FF2B5EF4-FFF2-40B4-BE49-F238E27FC236}">
                    <a16:creationId xmlns:a16="http://schemas.microsoft.com/office/drawing/2014/main" id="{4258A8A7-E1DF-8F58-F74C-45C55E6338D7}"/>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pic>
          <p:nvPicPr>
            <p:cNvPr id="1039" name="Picture 1038" descr="A blue and red logo with a key&#10;&#10;Description automatically generated">
              <a:extLst>
                <a:ext uri="{FF2B5EF4-FFF2-40B4-BE49-F238E27FC236}">
                  <a16:creationId xmlns:a16="http://schemas.microsoft.com/office/drawing/2014/main" id="{E5B82C1A-667C-D8FC-E60A-01860805B607}"/>
                </a:ext>
              </a:extLst>
            </p:cNvPr>
            <p:cNvPicPr>
              <a:picLocks noChangeAspect="1"/>
            </p:cNvPicPr>
            <p:nvPr/>
          </p:nvPicPr>
          <p:blipFill>
            <a:blip r:embed="rId6"/>
            <a:stretch>
              <a:fillRect/>
            </a:stretch>
          </p:blipFill>
          <p:spPr>
            <a:xfrm>
              <a:off x="6241680" y="3728945"/>
              <a:ext cx="350734" cy="350734"/>
            </a:xfrm>
            <a:prstGeom prst="rect">
              <a:avLst/>
            </a:prstGeom>
          </p:spPr>
        </p:pic>
        <p:sp>
          <p:nvSpPr>
            <p:cNvPr id="1040" name="TextBox 1039">
              <a:extLst>
                <a:ext uri="{FF2B5EF4-FFF2-40B4-BE49-F238E27FC236}">
                  <a16:creationId xmlns:a16="http://schemas.microsoft.com/office/drawing/2014/main" id="{9660D942-7FAF-7E84-6623-E1CBBF45425A}"/>
                </a:ext>
              </a:extLst>
            </p:cNvPr>
            <p:cNvSpPr txBox="1"/>
            <p:nvPr/>
          </p:nvSpPr>
          <p:spPr>
            <a:xfrm>
              <a:off x="6333912" y="4056115"/>
              <a:ext cx="5526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SSL</a:t>
              </a:r>
            </a:p>
          </p:txBody>
        </p:sp>
        <p:cxnSp>
          <p:nvCxnSpPr>
            <p:cNvPr id="1041" name="Straight Connector 1040">
              <a:extLst>
                <a:ext uri="{FF2B5EF4-FFF2-40B4-BE49-F238E27FC236}">
                  <a16:creationId xmlns:a16="http://schemas.microsoft.com/office/drawing/2014/main" id="{AB856FFE-E4D5-EAB2-D0D6-2AF82DCEA858}"/>
                </a:ext>
              </a:extLst>
            </p:cNvPr>
            <p:cNvCxnSpPr>
              <a:cxnSpLocks/>
            </p:cNvCxnSpPr>
            <p:nvPr/>
          </p:nvCxnSpPr>
          <p:spPr>
            <a:xfrm>
              <a:off x="4836718" y="4411931"/>
              <a:ext cx="586400" cy="0"/>
            </a:xfrm>
            <a:prstGeom prst="line">
              <a:avLst/>
            </a:prstGeom>
            <a:ln>
              <a:solidFill>
                <a:srgbClr val="FF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AFDE6C7-3C56-BFAA-F780-65CA1116F6CF}"/>
                </a:ext>
              </a:extLst>
            </p:cNvPr>
            <p:cNvSpPr txBox="1"/>
            <p:nvPr/>
          </p:nvSpPr>
          <p:spPr>
            <a:xfrm>
              <a:off x="4790542" y="4006822"/>
              <a:ext cx="6326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1521</a:t>
              </a:r>
            </a:p>
          </p:txBody>
        </p:sp>
        <p:cxnSp>
          <p:nvCxnSpPr>
            <p:cNvPr id="1043" name="Straight Connector 1042">
              <a:extLst>
                <a:ext uri="{FF2B5EF4-FFF2-40B4-BE49-F238E27FC236}">
                  <a16:creationId xmlns:a16="http://schemas.microsoft.com/office/drawing/2014/main" id="{BD9E5E68-C1E6-7AF3-76EE-B4CDC9DD83AD}"/>
                </a:ext>
              </a:extLst>
            </p:cNvPr>
            <p:cNvCxnSpPr>
              <a:cxnSpLocks/>
            </p:cNvCxnSpPr>
            <p:nvPr/>
          </p:nvCxnSpPr>
          <p:spPr>
            <a:xfrm flipH="1">
              <a:off x="4827817" y="4328392"/>
              <a:ext cx="535616" cy="0"/>
            </a:xfrm>
            <a:prstGeom prst="line">
              <a:avLst/>
            </a:prstGeom>
            <a:ln>
              <a:solidFill>
                <a:schemeClr val="accent1"/>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pic>
          <p:nvPicPr>
            <p:cNvPr id="1044" name="Picture 1043" descr="A blue and red cylinder&#10;&#10;Description automatically generated">
              <a:extLst>
                <a:ext uri="{FF2B5EF4-FFF2-40B4-BE49-F238E27FC236}">
                  <a16:creationId xmlns:a16="http://schemas.microsoft.com/office/drawing/2014/main" id="{C1BE2874-95BE-CA38-9FC1-83804EACFA80}"/>
                </a:ext>
              </a:extLst>
            </p:cNvPr>
            <p:cNvPicPr>
              <a:picLocks noChangeAspect="1"/>
            </p:cNvPicPr>
            <p:nvPr/>
          </p:nvPicPr>
          <p:blipFill>
            <a:blip r:embed="rId4"/>
            <a:stretch>
              <a:fillRect/>
            </a:stretch>
          </p:blipFill>
          <p:spPr>
            <a:xfrm flipH="1">
              <a:off x="4042470" y="3986846"/>
              <a:ext cx="548097" cy="529766"/>
            </a:xfrm>
            <a:prstGeom prst="rect">
              <a:avLst/>
            </a:prstGeom>
          </p:spPr>
        </p:pic>
        <p:sp>
          <p:nvSpPr>
            <p:cNvPr id="1045" name="TextBox 1044">
              <a:extLst>
                <a:ext uri="{FF2B5EF4-FFF2-40B4-BE49-F238E27FC236}">
                  <a16:creationId xmlns:a16="http://schemas.microsoft.com/office/drawing/2014/main" id="{32D49CDE-56A7-1BBB-B537-8AB6DCED4437}"/>
                </a:ext>
              </a:extLst>
            </p:cNvPr>
            <p:cNvSpPr txBox="1"/>
            <p:nvPr/>
          </p:nvSpPr>
          <p:spPr>
            <a:xfrm>
              <a:off x="3857461" y="4477178"/>
              <a:ext cx="906629" cy="2616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DB</a:t>
              </a:r>
            </a:p>
          </p:txBody>
        </p:sp>
        <p:pic>
          <p:nvPicPr>
            <p:cNvPr id="1046" name="Picture 1045" descr="A blue and black square with red dots and a black background&#10;&#10;Description automatically generated">
              <a:extLst>
                <a:ext uri="{FF2B5EF4-FFF2-40B4-BE49-F238E27FC236}">
                  <a16:creationId xmlns:a16="http://schemas.microsoft.com/office/drawing/2014/main" id="{1246EACB-D5E1-0C42-B36B-944249F20EA2}"/>
                </a:ext>
              </a:extLst>
            </p:cNvPr>
            <p:cNvPicPr>
              <a:picLocks noChangeAspect="1"/>
            </p:cNvPicPr>
            <p:nvPr/>
          </p:nvPicPr>
          <p:blipFill>
            <a:blip r:embed="rId3"/>
            <a:stretch>
              <a:fillRect/>
            </a:stretch>
          </p:blipFill>
          <p:spPr>
            <a:xfrm>
              <a:off x="5699276" y="4065719"/>
              <a:ext cx="377572" cy="377572"/>
            </a:xfrm>
            <a:prstGeom prst="rect">
              <a:avLst/>
            </a:prstGeom>
          </p:spPr>
        </p:pic>
        <p:sp>
          <p:nvSpPr>
            <p:cNvPr id="1047" name="TextBox 1046">
              <a:extLst>
                <a:ext uri="{FF2B5EF4-FFF2-40B4-BE49-F238E27FC236}">
                  <a16:creationId xmlns:a16="http://schemas.microsoft.com/office/drawing/2014/main" id="{1CB79178-7B4E-9B0B-2BE7-4AF8D4CFC047}"/>
                </a:ext>
              </a:extLst>
            </p:cNvPr>
            <p:cNvSpPr txBox="1"/>
            <p:nvPr/>
          </p:nvSpPr>
          <p:spPr>
            <a:xfrm>
              <a:off x="5399995" y="4460101"/>
              <a:ext cx="1052902" cy="2599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err="1">
                  <a:ln>
                    <a:noFill/>
                  </a:ln>
                  <a:solidFill>
                    <a:srgbClr val="10479B"/>
                  </a:solidFill>
                  <a:effectLst/>
                  <a:uLnTx/>
                  <a:uFillTx/>
                  <a:latin typeface="Optima" panose="02000503060000020004" pitchFamily="2" charset="0"/>
                  <a:ea typeface="+mn-ea"/>
                  <a:cs typeface="+mn-cs"/>
                </a:rPr>
                <a:t>WildFly</a:t>
              </a: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 App</a:t>
              </a:r>
            </a:p>
          </p:txBody>
        </p:sp>
      </p:grpSp>
      <p:sp>
        <p:nvSpPr>
          <p:cNvPr id="1096" name="TextBox 183">
            <a:extLst>
              <a:ext uri="{FF2B5EF4-FFF2-40B4-BE49-F238E27FC236}">
                <a16:creationId xmlns:a16="http://schemas.microsoft.com/office/drawing/2014/main" id="{CD981AFE-0DC1-00AA-E9B8-28458CD5AFD2}"/>
              </a:ext>
            </a:extLst>
          </p:cNvPr>
          <p:cNvSpPr txBox="1">
            <a:spLocks noChangeArrowheads="1"/>
          </p:cNvSpPr>
          <p:nvPr/>
        </p:nvSpPr>
        <p:spPr bwMode="auto">
          <a:xfrm>
            <a:off x="308237" y="3191482"/>
            <a:ext cx="980462" cy="461665"/>
          </a:xfrm>
          <a:prstGeom prst="rect">
            <a:avLst/>
          </a:prstGeom>
          <a:noFill/>
          <a:ln w="9525">
            <a:noFill/>
            <a:miter lim="800000"/>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AI Powered Processes</a:t>
            </a:r>
          </a:p>
        </p:txBody>
      </p:sp>
      <p:grpSp>
        <p:nvGrpSpPr>
          <p:cNvPr id="1097" name="Group 1096">
            <a:extLst>
              <a:ext uri="{FF2B5EF4-FFF2-40B4-BE49-F238E27FC236}">
                <a16:creationId xmlns:a16="http://schemas.microsoft.com/office/drawing/2014/main" id="{7668A987-64B1-020D-7946-D7B880517571}"/>
              </a:ext>
            </a:extLst>
          </p:cNvPr>
          <p:cNvGrpSpPr/>
          <p:nvPr/>
        </p:nvGrpSpPr>
        <p:grpSpPr>
          <a:xfrm>
            <a:off x="1252783" y="3044259"/>
            <a:ext cx="3261133" cy="677803"/>
            <a:chOff x="4353868" y="5055580"/>
            <a:chExt cx="3261133" cy="677803"/>
          </a:xfrm>
        </p:grpSpPr>
        <p:grpSp>
          <p:nvGrpSpPr>
            <p:cNvPr id="1098" name="Group 1097">
              <a:extLst>
                <a:ext uri="{FF2B5EF4-FFF2-40B4-BE49-F238E27FC236}">
                  <a16:creationId xmlns:a16="http://schemas.microsoft.com/office/drawing/2014/main" id="{D83EE4CA-01C9-46EA-D3CB-E4FD7B8B0107}"/>
                </a:ext>
              </a:extLst>
            </p:cNvPr>
            <p:cNvGrpSpPr/>
            <p:nvPr/>
          </p:nvGrpSpPr>
          <p:grpSpPr>
            <a:xfrm>
              <a:off x="4488793" y="5173210"/>
              <a:ext cx="674558" cy="461665"/>
              <a:chOff x="1274164" y="4661942"/>
              <a:chExt cx="674558" cy="461665"/>
            </a:xfrm>
          </p:grpSpPr>
          <p:grpSp>
            <p:nvGrpSpPr>
              <p:cNvPr id="1125" name="Group 1124">
                <a:extLst>
                  <a:ext uri="{FF2B5EF4-FFF2-40B4-BE49-F238E27FC236}">
                    <a16:creationId xmlns:a16="http://schemas.microsoft.com/office/drawing/2014/main" id="{7A1FD349-DE85-F5F2-DA3E-CD874A06EFE8}"/>
                  </a:ext>
                </a:extLst>
              </p:cNvPr>
              <p:cNvGrpSpPr/>
              <p:nvPr/>
            </p:nvGrpSpPr>
            <p:grpSpPr>
              <a:xfrm>
                <a:off x="1274164" y="4661942"/>
                <a:ext cx="674557" cy="461665"/>
                <a:chOff x="5472332" y="2672862"/>
                <a:chExt cx="5500468" cy="2757268"/>
              </a:xfrm>
            </p:grpSpPr>
            <p:cxnSp>
              <p:nvCxnSpPr>
                <p:cNvPr id="1127" name="Straight Connector 1126">
                  <a:extLst>
                    <a:ext uri="{FF2B5EF4-FFF2-40B4-BE49-F238E27FC236}">
                      <a16:creationId xmlns:a16="http://schemas.microsoft.com/office/drawing/2014/main" id="{709ED812-4529-1B54-1ECC-8BA6F2CDB445}"/>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8" name="Straight Connector 1127">
                  <a:extLst>
                    <a:ext uri="{FF2B5EF4-FFF2-40B4-BE49-F238E27FC236}">
                      <a16:creationId xmlns:a16="http://schemas.microsoft.com/office/drawing/2014/main" id="{E18BA1AA-8D22-61BA-818B-CD18580A495E}"/>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9" name="Straight Connector 1128">
                  <a:extLst>
                    <a:ext uri="{FF2B5EF4-FFF2-40B4-BE49-F238E27FC236}">
                      <a16:creationId xmlns:a16="http://schemas.microsoft.com/office/drawing/2014/main" id="{D724BE7C-E5CB-8A84-06AD-95D95376B41D}"/>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30" name="Straight Connector 1129">
                  <a:extLst>
                    <a:ext uri="{FF2B5EF4-FFF2-40B4-BE49-F238E27FC236}">
                      <a16:creationId xmlns:a16="http://schemas.microsoft.com/office/drawing/2014/main" id="{6D0972E3-724B-5D65-B98B-29591C563FE8}"/>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26" name="TextBox 1125">
                <a:extLst>
                  <a:ext uri="{FF2B5EF4-FFF2-40B4-BE49-F238E27FC236}">
                    <a16:creationId xmlns:a16="http://schemas.microsoft.com/office/drawing/2014/main" id="{5A4D3466-9F12-6245-0B0B-F6D59444EBD3}"/>
                  </a:ext>
                </a:extLst>
              </p:cNvPr>
              <p:cNvSpPr txBox="1"/>
              <p:nvPr/>
            </p:nvSpPr>
            <p:spPr>
              <a:xfrm>
                <a:off x="1274164" y="4765837"/>
                <a:ext cx="674558" cy="276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LLM</a:t>
                </a:r>
              </a:p>
            </p:txBody>
          </p:sp>
        </p:grpSp>
        <p:grpSp>
          <p:nvGrpSpPr>
            <p:cNvPr id="1099" name="Group 1098">
              <a:extLst>
                <a:ext uri="{FF2B5EF4-FFF2-40B4-BE49-F238E27FC236}">
                  <a16:creationId xmlns:a16="http://schemas.microsoft.com/office/drawing/2014/main" id="{88156922-9DDE-AA26-ABFC-89C243CB7488}"/>
                </a:ext>
              </a:extLst>
            </p:cNvPr>
            <p:cNvGrpSpPr/>
            <p:nvPr/>
          </p:nvGrpSpPr>
          <p:grpSpPr>
            <a:xfrm>
              <a:off x="5256900" y="5169375"/>
              <a:ext cx="674558" cy="461665"/>
              <a:chOff x="1274164" y="4661942"/>
              <a:chExt cx="674558" cy="461665"/>
            </a:xfrm>
          </p:grpSpPr>
          <p:grpSp>
            <p:nvGrpSpPr>
              <p:cNvPr id="1119" name="Group 1118">
                <a:extLst>
                  <a:ext uri="{FF2B5EF4-FFF2-40B4-BE49-F238E27FC236}">
                    <a16:creationId xmlns:a16="http://schemas.microsoft.com/office/drawing/2014/main" id="{C0B3E072-CFF1-6EF8-0F51-3E4FD6DC4610}"/>
                  </a:ext>
                </a:extLst>
              </p:cNvPr>
              <p:cNvGrpSpPr/>
              <p:nvPr/>
            </p:nvGrpSpPr>
            <p:grpSpPr>
              <a:xfrm>
                <a:off x="1274164" y="4661942"/>
                <a:ext cx="674557" cy="461665"/>
                <a:chOff x="5472332" y="2672862"/>
                <a:chExt cx="5500468" cy="2757268"/>
              </a:xfrm>
            </p:grpSpPr>
            <p:cxnSp>
              <p:nvCxnSpPr>
                <p:cNvPr id="1121" name="Straight Connector 1120">
                  <a:extLst>
                    <a:ext uri="{FF2B5EF4-FFF2-40B4-BE49-F238E27FC236}">
                      <a16:creationId xmlns:a16="http://schemas.microsoft.com/office/drawing/2014/main" id="{C6C27FBE-616B-D605-7EC6-C258ABD598DB}"/>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2" name="Straight Connector 1121">
                  <a:extLst>
                    <a:ext uri="{FF2B5EF4-FFF2-40B4-BE49-F238E27FC236}">
                      <a16:creationId xmlns:a16="http://schemas.microsoft.com/office/drawing/2014/main" id="{94EF11B0-56C3-7F33-8E15-B0288D91608A}"/>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3" name="Straight Connector 1122">
                  <a:extLst>
                    <a:ext uri="{FF2B5EF4-FFF2-40B4-BE49-F238E27FC236}">
                      <a16:creationId xmlns:a16="http://schemas.microsoft.com/office/drawing/2014/main" id="{C6C37D32-57D0-ADF0-BB3B-09D9598586BF}"/>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4" name="Straight Connector 1123">
                  <a:extLst>
                    <a:ext uri="{FF2B5EF4-FFF2-40B4-BE49-F238E27FC236}">
                      <a16:creationId xmlns:a16="http://schemas.microsoft.com/office/drawing/2014/main" id="{2BF29DE6-70B1-FF3F-4C74-BD8534EE4EA6}"/>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20" name="TextBox 1119">
                <a:extLst>
                  <a:ext uri="{FF2B5EF4-FFF2-40B4-BE49-F238E27FC236}">
                    <a16:creationId xmlns:a16="http://schemas.microsoft.com/office/drawing/2014/main" id="{5583A01A-C149-3EE5-8F49-C4A871A5C768}"/>
                  </a:ext>
                </a:extLst>
              </p:cNvPr>
              <p:cNvSpPr txBox="1"/>
              <p:nvPr/>
            </p:nvSpPr>
            <p:spPr>
              <a:xfrm>
                <a:off x="1274164" y="4765837"/>
                <a:ext cx="674558" cy="276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LAM</a:t>
                </a:r>
              </a:p>
            </p:txBody>
          </p:sp>
        </p:grpSp>
        <p:grpSp>
          <p:nvGrpSpPr>
            <p:cNvPr id="1100" name="Group 1099">
              <a:extLst>
                <a:ext uri="{FF2B5EF4-FFF2-40B4-BE49-F238E27FC236}">
                  <a16:creationId xmlns:a16="http://schemas.microsoft.com/office/drawing/2014/main" id="{EE54CE1C-99DA-4C1E-F9D5-F34A1016525A}"/>
                </a:ext>
              </a:extLst>
            </p:cNvPr>
            <p:cNvGrpSpPr/>
            <p:nvPr/>
          </p:nvGrpSpPr>
          <p:grpSpPr>
            <a:xfrm>
              <a:off x="6022052" y="5175193"/>
              <a:ext cx="674558" cy="473152"/>
              <a:chOff x="1274164" y="4661942"/>
              <a:chExt cx="674558" cy="473152"/>
            </a:xfrm>
          </p:grpSpPr>
          <p:grpSp>
            <p:nvGrpSpPr>
              <p:cNvPr id="1113" name="Group 1112">
                <a:extLst>
                  <a:ext uri="{FF2B5EF4-FFF2-40B4-BE49-F238E27FC236}">
                    <a16:creationId xmlns:a16="http://schemas.microsoft.com/office/drawing/2014/main" id="{4EE80708-8DA6-C64A-BF49-55CC05C503A2}"/>
                  </a:ext>
                </a:extLst>
              </p:cNvPr>
              <p:cNvGrpSpPr/>
              <p:nvPr/>
            </p:nvGrpSpPr>
            <p:grpSpPr>
              <a:xfrm>
                <a:off x="1274164" y="4661942"/>
                <a:ext cx="674557" cy="461665"/>
                <a:chOff x="5472332" y="2672862"/>
                <a:chExt cx="5500468" cy="2757268"/>
              </a:xfrm>
            </p:grpSpPr>
            <p:cxnSp>
              <p:nvCxnSpPr>
                <p:cNvPr id="1115" name="Straight Connector 1114">
                  <a:extLst>
                    <a:ext uri="{FF2B5EF4-FFF2-40B4-BE49-F238E27FC236}">
                      <a16:creationId xmlns:a16="http://schemas.microsoft.com/office/drawing/2014/main" id="{FCDB5C69-D51D-14A3-8AD0-BEAEEF8AFD17}"/>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6" name="Straight Connector 1115">
                  <a:extLst>
                    <a:ext uri="{FF2B5EF4-FFF2-40B4-BE49-F238E27FC236}">
                      <a16:creationId xmlns:a16="http://schemas.microsoft.com/office/drawing/2014/main" id="{55C44BCF-445A-743F-950A-34F036B79752}"/>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7" name="Straight Connector 1116">
                  <a:extLst>
                    <a:ext uri="{FF2B5EF4-FFF2-40B4-BE49-F238E27FC236}">
                      <a16:creationId xmlns:a16="http://schemas.microsoft.com/office/drawing/2014/main" id="{E7AD588B-0DB5-7280-04D4-0017AB193202}"/>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8" name="Straight Connector 1117">
                  <a:extLst>
                    <a:ext uri="{FF2B5EF4-FFF2-40B4-BE49-F238E27FC236}">
                      <a16:creationId xmlns:a16="http://schemas.microsoft.com/office/drawing/2014/main" id="{A6AD822F-D691-E76D-1E58-191054F150B0}"/>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14" name="TextBox 1113">
                <a:extLst>
                  <a:ext uri="{FF2B5EF4-FFF2-40B4-BE49-F238E27FC236}">
                    <a16:creationId xmlns:a16="http://schemas.microsoft.com/office/drawing/2014/main" id="{49C3DF2D-C2E7-89CC-4215-86FEADCD36EA}"/>
                  </a:ext>
                </a:extLst>
              </p:cNvPr>
              <p:cNvSpPr txBox="1"/>
              <p:nvPr/>
            </p:nvSpPr>
            <p:spPr>
              <a:xfrm>
                <a:off x="1274164" y="4673429"/>
                <a:ext cx="6745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AI/ML Models</a:t>
                </a:r>
              </a:p>
            </p:txBody>
          </p:sp>
        </p:grpSp>
        <p:grpSp>
          <p:nvGrpSpPr>
            <p:cNvPr id="1101" name="Group 1100">
              <a:extLst>
                <a:ext uri="{FF2B5EF4-FFF2-40B4-BE49-F238E27FC236}">
                  <a16:creationId xmlns:a16="http://schemas.microsoft.com/office/drawing/2014/main" id="{C1634485-281C-F113-1512-8B4EB9C34FB5}"/>
                </a:ext>
              </a:extLst>
            </p:cNvPr>
            <p:cNvGrpSpPr/>
            <p:nvPr/>
          </p:nvGrpSpPr>
          <p:grpSpPr>
            <a:xfrm>
              <a:off x="6802459" y="5178407"/>
              <a:ext cx="674558" cy="461665"/>
              <a:chOff x="1274164" y="4661942"/>
              <a:chExt cx="674558" cy="461665"/>
            </a:xfrm>
          </p:grpSpPr>
          <p:grpSp>
            <p:nvGrpSpPr>
              <p:cNvPr id="1107" name="Group 1106">
                <a:extLst>
                  <a:ext uri="{FF2B5EF4-FFF2-40B4-BE49-F238E27FC236}">
                    <a16:creationId xmlns:a16="http://schemas.microsoft.com/office/drawing/2014/main" id="{FAB4711D-C71E-E10A-EAB6-2F956EB0A74F}"/>
                  </a:ext>
                </a:extLst>
              </p:cNvPr>
              <p:cNvGrpSpPr/>
              <p:nvPr/>
            </p:nvGrpSpPr>
            <p:grpSpPr>
              <a:xfrm>
                <a:off x="1274164" y="4661942"/>
                <a:ext cx="674557" cy="461665"/>
                <a:chOff x="5472332" y="2672862"/>
                <a:chExt cx="5500468" cy="2757268"/>
              </a:xfrm>
            </p:grpSpPr>
            <p:cxnSp>
              <p:nvCxnSpPr>
                <p:cNvPr id="1109" name="Straight Connector 1108">
                  <a:extLst>
                    <a:ext uri="{FF2B5EF4-FFF2-40B4-BE49-F238E27FC236}">
                      <a16:creationId xmlns:a16="http://schemas.microsoft.com/office/drawing/2014/main" id="{122705AF-A223-4D6C-3BFA-8DBCF27DD3C2}"/>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0" name="Straight Connector 1109">
                  <a:extLst>
                    <a:ext uri="{FF2B5EF4-FFF2-40B4-BE49-F238E27FC236}">
                      <a16:creationId xmlns:a16="http://schemas.microsoft.com/office/drawing/2014/main" id="{4811B180-482F-BF74-3623-E6025C0F6736}"/>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1" name="Straight Connector 1110">
                  <a:extLst>
                    <a:ext uri="{FF2B5EF4-FFF2-40B4-BE49-F238E27FC236}">
                      <a16:creationId xmlns:a16="http://schemas.microsoft.com/office/drawing/2014/main" id="{56D40DD3-C0ED-6F8C-2DA3-7C5A87CF0F09}"/>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2" name="Straight Connector 1111">
                  <a:extLst>
                    <a:ext uri="{FF2B5EF4-FFF2-40B4-BE49-F238E27FC236}">
                      <a16:creationId xmlns:a16="http://schemas.microsoft.com/office/drawing/2014/main" id="{48C01FA1-EF01-E4C5-050B-5F1EF0A738AE}"/>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08" name="TextBox 1107">
                <a:extLst>
                  <a:ext uri="{FF2B5EF4-FFF2-40B4-BE49-F238E27FC236}">
                    <a16:creationId xmlns:a16="http://schemas.microsoft.com/office/drawing/2014/main" id="{C672DAA7-EB88-8BE1-FE37-9CC45ADE4514}"/>
                  </a:ext>
                </a:extLst>
              </p:cNvPr>
              <p:cNvSpPr txBox="1"/>
              <p:nvPr/>
            </p:nvSpPr>
            <p:spPr>
              <a:xfrm>
                <a:off x="1274164" y="4765837"/>
                <a:ext cx="674558" cy="276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APIs</a:t>
                </a:r>
              </a:p>
            </p:txBody>
          </p:sp>
        </p:grpSp>
        <p:grpSp>
          <p:nvGrpSpPr>
            <p:cNvPr id="1102" name="Group 1101">
              <a:extLst>
                <a:ext uri="{FF2B5EF4-FFF2-40B4-BE49-F238E27FC236}">
                  <a16:creationId xmlns:a16="http://schemas.microsoft.com/office/drawing/2014/main" id="{B957557C-3659-04F5-0047-616F25839CD3}"/>
                </a:ext>
              </a:extLst>
            </p:cNvPr>
            <p:cNvGrpSpPr/>
            <p:nvPr/>
          </p:nvGrpSpPr>
          <p:grpSpPr>
            <a:xfrm>
              <a:off x="4353868" y="5055580"/>
              <a:ext cx="3261133" cy="677803"/>
              <a:chOff x="5717232" y="1622194"/>
              <a:chExt cx="2527792" cy="2367009"/>
            </a:xfrm>
          </p:grpSpPr>
          <p:cxnSp>
            <p:nvCxnSpPr>
              <p:cNvPr id="1103" name="Straight Connector 1102">
                <a:extLst>
                  <a:ext uri="{FF2B5EF4-FFF2-40B4-BE49-F238E27FC236}">
                    <a16:creationId xmlns:a16="http://schemas.microsoft.com/office/drawing/2014/main" id="{2C09A011-DF6E-1E5F-B81D-5C43B7C2BF0A}"/>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104" name="Straight Connector 1103">
                <a:extLst>
                  <a:ext uri="{FF2B5EF4-FFF2-40B4-BE49-F238E27FC236}">
                    <a16:creationId xmlns:a16="http://schemas.microsoft.com/office/drawing/2014/main" id="{AEB0C9EB-5F9E-46EC-D5EE-BC69FD56F6DB}"/>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105" name="Straight Connector 1104">
                <a:extLst>
                  <a:ext uri="{FF2B5EF4-FFF2-40B4-BE49-F238E27FC236}">
                    <a16:creationId xmlns:a16="http://schemas.microsoft.com/office/drawing/2014/main" id="{51D7615A-F7B8-D925-6548-4AAD71C4EF91}"/>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106" name="Straight Connector 1105">
                <a:extLst>
                  <a:ext uri="{FF2B5EF4-FFF2-40B4-BE49-F238E27FC236}">
                    <a16:creationId xmlns:a16="http://schemas.microsoft.com/office/drawing/2014/main" id="{0F457C52-F4A0-D874-3915-894770F849C6}"/>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grpSp>
      <p:pic>
        <p:nvPicPr>
          <p:cNvPr id="1131" name="Picture 1130" descr="A blue and black logo&#10;&#10;AI-generated content may be incorrect.">
            <a:extLst>
              <a:ext uri="{FF2B5EF4-FFF2-40B4-BE49-F238E27FC236}">
                <a16:creationId xmlns:a16="http://schemas.microsoft.com/office/drawing/2014/main" id="{CDF0E353-FB8C-EEAA-C630-6CC130B195E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44927" y="2638590"/>
            <a:ext cx="441768" cy="441768"/>
          </a:xfrm>
          <a:prstGeom prst="rect">
            <a:avLst/>
          </a:prstGeom>
        </p:spPr>
      </p:pic>
      <p:pic>
        <p:nvPicPr>
          <p:cNvPr id="1132" name="Picture 1131" descr="A blue and black logo&#10;&#10;AI-generated content may be incorrect.">
            <a:extLst>
              <a:ext uri="{FF2B5EF4-FFF2-40B4-BE49-F238E27FC236}">
                <a16:creationId xmlns:a16="http://schemas.microsoft.com/office/drawing/2014/main" id="{4B70A840-679F-A1F0-94B1-7C002CF5366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44927" y="3752263"/>
            <a:ext cx="441768" cy="441768"/>
          </a:xfrm>
          <a:prstGeom prst="rect">
            <a:avLst/>
          </a:prstGeom>
        </p:spPr>
      </p:pic>
      <p:pic>
        <p:nvPicPr>
          <p:cNvPr id="8" name="Picture 8">
            <a:extLst>
              <a:ext uri="{FF2B5EF4-FFF2-40B4-BE49-F238E27FC236}">
                <a16:creationId xmlns:a16="http://schemas.microsoft.com/office/drawing/2014/main" id="{264791A8-7E7F-C45D-59A7-940F7ED0A31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39849" y="3616058"/>
            <a:ext cx="652661" cy="323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ap b1 server icon | Premium AI ...">
            <a:extLst>
              <a:ext uri="{FF2B5EF4-FFF2-40B4-BE49-F238E27FC236}">
                <a16:creationId xmlns:a16="http://schemas.microsoft.com/office/drawing/2014/main" id="{D5E98789-1B72-D232-4029-66C2B33E7A5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6635003" y="2405883"/>
            <a:ext cx="778599" cy="77859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2A2AA1B9-2EDC-2578-5F02-2868978262AC}"/>
              </a:ext>
            </a:extLst>
          </p:cNvPr>
          <p:cNvGrpSpPr/>
          <p:nvPr/>
        </p:nvGrpSpPr>
        <p:grpSpPr>
          <a:xfrm>
            <a:off x="711071" y="3665581"/>
            <a:ext cx="780849" cy="825346"/>
            <a:chOff x="4995258" y="4180482"/>
            <a:chExt cx="929555" cy="929555"/>
          </a:xfrm>
        </p:grpSpPr>
        <p:pic>
          <p:nvPicPr>
            <p:cNvPr id="16" name="Picture 15" descr="A blue and black cloud&#10;&#10;Description automatically generated">
              <a:extLst>
                <a:ext uri="{FF2B5EF4-FFF2-40B4-BE49-F238E27FC236}">
                  <a16:creationId xmlns:a16="http://schemas.microsoft.com/office/drawing/2014/main" id="{0901CBA6-C21D-ED1D-3881-2873BFDD69D8}"/>
                </a:ext>
              </a:extLst>
            </p:cNvPr>
            <p:cNvPicPr>
              <a:picLocks noChangeAspect="1"/>
            </p:cNvPicPr>
            <p:nvPr/>
          </p:nvPicPr>
          <p:blipFill>
            <a:blip r:embed="rId9"/>
            <a:stretch>
              <a:fillRect/>
            </a:stretch>
          </p:blipFill>
          <p:spPr>
            <a:xfrm>
              <a:off x="4995258" y="4180482"/>
              <a:ext cx="929555" cy="929555"/>
            </a:xfrm>
            <a:prstGeom prst="rect">
              <a:avLst/>
            </a:prstGeom>
          </p:spPr>
        </p:pic>
        <p:sp>
          <p:nvSpPr>
            <p:cNvPr id="19" name="TextBox 18">
              <a:extLst>
                <a:ext uri="{FF2B5EF4-FFF2-40B4-BE49-F238E27FC236}">
                  <a16:creationId xmlns:a16="http://schemas.microsoft.com/office/drawing/2014/main" id="{E2F44EA8-F3D1-09EF-F584-8D9B84970B5D}"/>
                </a:ext>
              </a:extLst>
            </p:cNvPr>
            <p:cNvSpPr txBox="1"/>
            <p:nvPr/>
          </p:nvSpPr>
          <p:spPr>
            <a:xfrm>
              <a:off x="5091355" y="4506250"/>
              <a:ext cx="75307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Cloud</a:t>
              </a:r>
            </a:p>
          </p:txBody>
        </p:sp>
      </p:grpSp>
      <p:cxnSp>
        <p:nvCxnSpPr>
          <p:cNvPr id="21" name="Straight Connector 20">
            <a:extLst>
              <a:ext uri="{FF2B5EF4-FFF2-40B4-BE49-F238E27FC236}">
                <a16:creationId xmlns:a16="http://schemas.microsoft.com/office/drawing/2014/main" id="{3FCF9EE4-3D84-4650-180E-E4BA61966C81}"/>
              </a:ext>
            </a:extLst>
          </p:cNvPr>
          <p:cNvCxnSpPr>
            <a:cxnSpLocks/>
          </p:cNvCxnSpPr>
          <p:nvPr/>
        </p:nvCxnSpPr>
        <p:spPr>
          <a:xfrm flipH="1" flipV="1">
            <a:off x="4411587" y="4842373"/>
            <a:ext cx="2628371" cy="17813"/>
          </a:xfrm>
          <a:prstGeom prst="line">
            <a:avLst/>
          </a:prstGeom>
          <a:ln w="25400">
            <a:solidFill>
              <a:srgbClr val="0070C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D33A445-4B1E-DDE2-6BAC-08044027A044}"/>
              </a:ext>
            </a:extLst>
          </p:cNvPr>
          <p:cNvCxnSpPr>
            <a:cxnSpLocks/>
          </p:cNvCxnSpPr>
          <p:nvPr/>
        </p:nvCxnSpPr>
        <p:spPr>
          <a:xfrm flipH="1" flipV="1">
            <a:off x="7024302" y="3558079"/>
            <a:ext cx="15656" cy="1316953"/>
          </a:xfrm>
          <a:prstGeom prst="line">
            <a:avLst/>
          </a:prstGeom>
          <a:ln w="25400">
            <a:solidFill>
              <a:srgbClr val="0070C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ADB21894-4B31-9788-654C-48378BF0DD8E}"/>
              </a:ext>
            </a:extLst>
          </p:cNvPr>
          <p:cNvSpPr txBox="1"/>
          <p:nvPr/>
        </p:nvSpPr>
        <p:spPr>
          <a:xfrm>
            <a:off x="4523823" y="2071676"/>
            <a:ext cx="130020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Transfer to SAP</a:t>
            </a:r>
          </a:p>
        </p:txBody>
      </p:sp>
      <p:pic>
        <p:nvPicPr>
          <p:cNvPr id="26" name="Picture 2" descr="Development">
            <a:extLst>
              <a:ext uri="{FF2B5EF4-FFF2-40B4-BE49-F238E27FC236}">
                <a16:creationId xmlns:a16="http://schemas.microsoft.com/office/drawing/2014/main" id="{939FF834-707B-B104-62D8-89C4B4AC982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3146"/>
          <a:stretch/>
        </p:blipFill>
        <p:spPr bwMode="auto">
          <a:xfrm>
            <a:off x="6728249" y="4662405"/>
            <a:ext cx="633554" cy="4235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B1FC114-BE7F-7851-D4C0-8011540201BB}"/>
              </a:ext>
            </a:extLst>
          </p:cNvPr>
          <p:cNvSpPr txBox="1"/>
          <p:nvPr/>
        </p:nvSpPr>
        <p:spPr>
          <a:xfrm>
            <a:off x="6882898" y="4427745"/>
            <a:ext cx="130020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OData Services (API)</a:t>
            </a:r>
          </a:p>
        </p:txBody>
      </p:sp>
      <p:pic>
        <p:nvPicPr>
          <p:cNvPr id="28" name="Picture 2" descr="Development">
            <a:extLst>
              <a:ext uri="{FF2B5EF4-FFF2-40B4-BE49-F238E27FC236}">
                <a16:creationId xmlns:a16="http://schemas.microsoft.com/office/drawing/2014/main" id="{AB064557-30DF-6B13-BEEF-CB38E9C7E71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3146"/>
          <a:stretch/>
        </p:blipFill>
        <p:spPr bwMode="auto">
          <a:xfrm>
            <a:off x="4827533" y="2325334"/>
            <a:ext cx="633554" cy="42355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601D1A8-180E-B68A-245C-1F9374D86477}"/>
              </a:ext>
            </a:extLst>
          </p:cNvPr>
          <p:cNvSpPr txBox="1"/>
          <p:nvPr/>
        </p:nvSpPr>
        <p:spPr>
          <a:xfrm>
            <a:off x="4513076" y="2752393"/>
            <a:ext cx="130020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OData Services (API)</a:t>
            </a:r>
          </a:p>
        </p:txBody>
      </p:sp>
    </p:spTree>
    <p:extLst>
      <p:ext uri="{BB962C8B-B14F-4D97-AF65-F5344CB8AC3E}">
        <p14:creationId xmlns:p14="http://schemas.microsoft.com/office/powerpoint/2010/main" val="2495795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ertificate of approval&#10;&#10;AI-generated content may be incorrect.">
            <a:extLst>
              <a:ext uri="{FF2B5EF4-FFF2-40B4-BE49-F238E27FC236}">
                <a16:creationId xmlns:a16="http://schemas.microsoft.com/office/drawing/2014/main" id="{A5F1716E-20B5-7299-6B11-0649A2FD1F7D}"/>
              </a:ext>
            </a:extLst>
          </p:cNvPr>
          <p:cNvPicPr>
            <a:picLocks noChangeAspect="1"/>
          </p:cNvPicPr>
          <p:nvPr/>
        </p:nvPicPr>
        <p:blipFill>
          <a:blip r:embed="rId2"/>
          <a:stretch>
            <a:fillRect/>
          </a:stretch>
        </p:blipFill>
        <p:spPr>
          <a:xfrm>
            <a:off x="623371" y="954158"/>
            <a:ext cx="5257282" cy="5310052"/>
          </a:xfrm>
          <a:prstGeom prst="rect">
            <a:avLst/>
          </a:prstGeom>
        </p:spPr>
      </p:pic>
      <p:pic>
        <p:nvPicPr>
          <p:cNvPr id="12" name="Picture 11">
            <a:extLst>
              <a:ext uri="{FF2B5EF4-FFF2-40B4-BE49-F238E27FC236}">
                <a16:creationId xmlns:a16="http://schemas.microsoft.com/office/drawing/2014/main" id="{9A8E0B3D-0877-7E79-E0E2-123BB9C9DFD8}"/>
              </a:ext>
            </a:extLst>
          </p:cNvPr>
          <p:cNvPicPr>
            <a:picLocks noChangeAspect="1"/>
          </p:cNvPicPr>
          <p:nvPr/>
        </p:nvPicPr>
        <p:blipFill>
          <a:blip r:embed="rId3"/>
          <a:stretch>
            <a:fillRect/>
          </a:stretch>
        </p:blipFill>
        <p:spPr>
          <a:xfrm>
            <a:off x="6311348" y="954158"/>
            <a:ext cx="5240771" cy="5310052"/>
          </a:xfrm>
          <a:prstGeom prst="rect">
            <a:avLst/>
          </a:prstGeom>
          <a:ln w="12700">
            <a:solidFill>
              <a:schemeClr val="accent1"/>
            </a:solidFill>
          </a:ln>
        </p:spPr>
      </p:pic>
      <p:sp>
        <p:nvSpPr>
          <p:cNvPr id="15" name="Text Box 1">
            <a:extLst>
              <a:ext uri="{FF2B5EF4-FFF2-40B4-BE49-F238E27FC236}">
                <a16:creationId xmlns:a16="http://schemas.microsoft.com/office/drawing/2014/main" id="{07517F5D-3B30-4892-5FD9-9B5AEA96252C}"/>
              </a:ext>
            </a:extLst>
          </p:cNvPr>
          <p:cNvSpPr txBox="1"/>
          <p:nvPr/>
        </p:nvSpPr>
        <p:spPr>
          <a:xfrm>
            <a:off x="743292" y="177468"/>
            <a:ext cx="11668125" cy="523220"/>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B4A99"/>
                </a:solidFill>
                <a:effectLst/>
                <a:uLnTx/>
                <a:uFillTx/>
                <a:latin typeface="Optima" charset="0"/>
                <a:ea typeface="+mn-ea"/>
                <a:cs typeface="+mn-cs"/>
              </a:rPr>
              <a:t>Cyber Security Certifications 1/2</a:t>
            </a:r>
          </a:p>
        </p:txBody>
      </p:sp>
      <p:sp>
        <p:nvSpPr>
          <p:cNvPr id="5" name="Slide Number Placeholder 5">
            <a:extLst>
              <a:ext uri="{FF2B5EF4-FFF2-40B4-BE49-F238E27FC236}">
                <a16:creationId xmlns:a16="http://schemas.microsoft.com/office/drawing/2014/main" id="{35762D62-D644-AF43-82F3-DC07188CBD4A}"/>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ZA"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6" name="Date Placeholder 1">
            <a:extLst>
              <a:ext uri="{FF2B5EF4-FFF2-40B4-BE49-F238E27FC236}">
                <a16:creationId xmlns:a16="http://schemas.microsoft.com/office/drawing/2014/main" id="{7BCCF398-32D1-F39B-B552-A935BFBA0196}"/>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7" name="Footer Placeholder 4">
            <a:extLst>
              <a:ext uri="{FF2B5EF4-FFF2-40B4-BE49-F238E27FC236}">
                <a16:creationId xmlns:a16="http://schemas.microsoft.com/office/drawing/2014/main" id="{7C870F12-2B33-3DEB-1B65-A51CBF2C4356}"/>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200" b="1" i="0" u="none" strike="noStrike" kern="1200" cap="none" spc="0" normalizeH="0" baseline="0" noProof="0">
                <a:ln>
                  <a:noFill/>
                </a:ln>
                <a:solidFill>
                  <a:srgbClr val="2D63AF"/>
                </a:solidFill>
                <a:effectLst/>
                <a:uLnTx/>
                <a:uFillTx/>
                <a:latin typeface="Optima" charset="0"/>
                <a:ea typeface="+mn-ea"/>
                <a:cs typeface="Arial" panose="020B0604020202020204"/>
              </a:rPr>
              <a:t>www.piloggroup.com</a:t>
            </a:r>
          </a:p>
        </p:txBody>
      </p:sp>
      <p:sp>
        <p:nvSpPr>
          <p:cNvPr id="8" name="Footer Placeholder 4">
            <a:extLst>
              <a:ext uri="{FF2B5EF4-FFF2-40B4-BE49-F238E27FC236}">
                <a16:creationId xmlns:a16="http://schemas.microsoft.com/office/drawing/2014/main" id="{6B271A2F-07D6-34C1-D643-2BDF7611CC68}"/>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1234243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384CE61-2AF3-4AF1-9A01-85289DA4EA2A}"/>
              </a:ext>
            </a:extLst>
          </p:cNvPr>
          <p:cNvSpPr txBox="1">
            <a:spLocks/>
          </p:cNvSpPr>
          <p:nvPr/>
        </p:nvSpPr>
        <p:spPr bwMode="auto">
          <a:xfrm>
            <a:off x="780585" y="134067"/>
            <a:ext cx="9726206"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rmAutofit/>
          </a:bodyPr>
          <a:lstStyle>
            <a:lvl1pPr>
              <a:spcBef>
                <a:spcPct val="0"/>
              </a:spcBef>
              <a:buNone/>
              <a:defRPr sz="2400" b="1" i="1">
                <a:solidFill>
                  <a:srgbClr val="002060"/>
                </a:solidFill>
                <a:latin typeface="Optima" panose="02000503060000020004"/>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Project Management Methodology</a:t>
            </a:r>
            <a:endParaRPr kumimoji="0" lang="en-US" altLang="en-US" sz="28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endParaRPr>
          </a:p>
        </p:txBody>
      </p:sp>
      <p:pic>
        <p:nvPicPr>
          <p:cNvPr id="5" name="Picture 4"/>
          <p:cNvPicPr>
            <a:picLocks noChangeAspect="1"/>
          </p:cNvPicPr>
          <p:nvPr/>
        </p:nvPicPr>
        <p:blipFill>
          <a:blip r:embed="rId2"/>
          <a:stretch>
            <a:fillRect/>
          </a:stretch>
        </p:blipFill>
        <p:spPr>
          <a:xfrm>
            <a:off x="6096000" y="936275"/>
            <a:ext cx="5711687" cy="2797116"/>
          </a:xfrm>
          <a:prstGeom prst="rect">
            <a:avLst/>
          </a:prstGeom>
        </p:spPr>
      </p:pic>
      <p:pic>
        <p:nvPicPr>
          <p:cNvPr id="8" name="Picture 7"/>
          <p:cNvPicPr>
            <a:picLocks noChangeAspect="1"/>
          </p:cNvPicPr>
          <p:nvPr/>
        </p:nvPicPr>
        <p:blipFill>
          <a:blip r:embed="rId3"/>
          <a:stretch>
            <a:fillRect/>
          </a:stretch>
        </p:blipFill>
        <p:spPr>
          <a:xfrm>
            <a:off x="921440" y="936275"/>
            <a:ext cx="4438650" cy="2724150"/>
          </a:xfrm>
          <a:prstGeom prst="rect">
            <a:avLst/>
          </a:prstGeom>
        </p:spPr>
      </p:pic>
      <p:graphicFrame>
        <p:nvGraphicFramePr>
          <p:cNvPr id="18" name="Table 11">
            <a:extLst>
              <a:ext uri="{FF2B5EF4-FFF2-40B4-BE49-F238E27FC236}">
                <a16:creationId xmlns:a16="http://schemas.microsoft.com/office/drawing/2014/main" id="{9A72D3E6-E990-442B-AB49-CBB1E875F57A}"/>
              </a:ext>
            </a:extLst>
          </p:cNvPr>
          <p:cNvGraphicFramePr>
            <a:graphicFrameLocks noGrp="1"/>
          </p:cNvGraphicFramePr>
          <p:nvPr/>
        </p:nvGraphicFramePr>
        <p:xfrm>
          <a:off x="780585" y="3728715"/>
          <a:ext cx="11233616" cy="2698632"/>
        </p:xfrm>
        <a:graphic>
          <a:graphicData uri="http://schemas.openxmlformats.org/drawingml/2006/table">
            <a:tbl>
              <a:tblPr firstRow="1" bandRow="1">
                <a:tableStyleId>{69012ECD-51FC-41F1-AA8D-1B2483CD663E}</a:tableStyleId>
              </a:tblPr>
              <a:tblGrid>
                <a:gridCol w="5616808">
                  <a:extLst>
                    <a:ext uri="{9D8B030D-6E8A-4147-A177-3AD203B41FA5}">
                      <a16:colId xmlns:a16="http://schemas.microsoft.com/office/drawing/2014/main" val="357618560"/>
                    </a:ext>
                  </a:extLst>
                </a:gridCol>
                <a:gridCol w="5616808">
                  <a:extLst>
                    <a:ext uri="{9D8B030D-6E8A-4147-A177-3AD203B41FA5}">
                      <a16:colId xmlns:a16="http://schemas.microsoft.com/office/drawing/2014/main" val="2789958646"/>
                    </a:ext>
                  </a:extLst>
                </a:gridCol>
              </a:tblGrid>
              <a:tr h="419676">
                <a:tc>
                  <a:txBody>
                    <a:bodyPr/>
                    <a:lstStyle/>
                    <a:p>
                      <a:pPr algn="ctr"/>
                      <a:r>
                        <a:rPr lang="en-US" sz="1200">
                          <a:latin typeface="Optima" panose="02000503060000020004"/>
                        </a:rPr>
                        <a:t>Perceived Risks</a:t>
                      </a:r>
                      <a:endParaRPr lang="en-IN" sz="1200">
                        <a:latin typeface="Optima" panose="02000503060000020004"/>
                      </a:endParaRPr>
                    </a:p>
                  </a:txBody>
                  <a:tcPr/>
                </a:tc>
                <a:tc>
                  <a:txBody>
                    <a:bodyPr/>
                    <a:lstStyle/>
                    <a:p>
                      <a:pPr algn="ctr"/>
                      <a:r>
                        <a:rPr lang="en-US" sz="1200">
                          <a:latin typeface="Optima" panose="02000503060000020004"/>
                        </a:rPr>
                        <a:t>Mitigation Plan</a:t>
                      </a:r>
                      <a:endParaRPr lang="en-IN" sz="1200">
                        <a:latin typeface="Optima" panose="02000503060000020004"/>
                      </a:endParaRPr>
                    </a:p>
                  </a:txBody>
                  <a:tcPr/>
                </a:tc>
                <a:extLst>
                  <a:ext uri="{0D108BD9-81ED-4DB2-BD59-A6C34878D82A}">
                    <a16:rowId xmlns:a16="http://schemas.microsoft.com/office/drawing/2014/main" val="3265637599"/>
                  </a:ext>
                </a:extLst>
              </a:tr>
              <a:tr h="419676">
                <a:tc>
                  <a:txBody>
                    <a:bodyPr/>
                    <a:lstStyle/>
                    <a:p>
                      <a:pPr algn="just"/>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On Time Unavailability of master data impacting scope of Project during execution</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tc>
                  <a:txBody>
                    <a:bodyPr/>
                    <a:lstStyle/>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Send the requirements during kickoff process</a:t>
                      </a:r>
                    </a:p>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Follow with </a:t>
                      </a:r>
                      <a:r>
                        <a:rPr kumimoji="0" lang="en-US" sz="130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Neom</a:t>
                      </a: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 PMO, IT and Business Document during Month 1 with action plan</a:t>
                      </a:r>
                    </a:p>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Daily standup meeting to update progress</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extLst>
                  <a:ext uri="{0D108BD9-81ED-4DB2-BD59-A6C34878D82A}">
                    <a16:rowId xmlns:a16="http://schemas.microsoft.com/office/drawing/2014/main" val="4212040557"/>
                  </a:ext>
                </a:extLst>
              </a:tr>
              <a:tr h="419676">
                <a:tc>
                  <a:txBody>
                    <a:bodyPr/>
                    <a:lstStyle/>
                    <a:p>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Delay on Quality Review and Approval of Master Data by Neom core team</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tc>
                  <a:txBody>
                    <a:bodyPr/>
                    <a:lstStyle/>
                    <a:p>
                      <a:pPr marL="171450" indent="-171450">
                        <a:buFont typeface="Wingdings" panose="05000000000000000000" pitchFamily="2" charset="2"/>
                        <a:buChar char="ü"/>
                      </a:pPr>
                      <a:r>
                        <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Follow up with PMO for adhering to SLAs</a:t>
                      </a:r>
                    </a:p>
                  </a:txBody>
                  <a:tcPr/>
                </a:tc>
                <a:extLst>
                  <a:ext uri="{0D108BD9-81ED-4DB2-BD59-A6C34878D82A}">
                    <a16:rowId xmlns:a16="http://schemas.microsoft.com/office/drawing/2014/main" val="1153826091"/>
                  </a:ext>
                </a:extLst>
              </a:tr>
              <a:tr h="419676">
                <a:tc>
                  <a:txBody>
                    <a:bodyPr/>
                    <a:lstStyle/>
                    <a:p>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Unavailability of  Neom core team  for training and testing</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tc>
                  <a:txBody>
                    <a:bodyPr/>
                    <a:lstStyle/>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Block the calendars for training in advance</a:t>
                      </a:r>
                    </a:p>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Be part of core team to execute as Sprint War Room</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extLst>
                  <a:ext uri="{0D108BD9-81ED-4DB2-BD59-A6C34878D82A}">
                    <a16:rowId xmlns:a16="http://schemas.microsoft.com/office/drawing/2014/main" val="529468016"/>
                  </a:ext>
                </a:extLst>
              </a:tr>
              <a:tr h="419676">
                <a:tc>
                  <a:txBody>
                    <a:bodyPr/>
                    <a:lstStyle/>
                    <a:p>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Breakdown of Communication &amp; Collaboration Mechanism impacting progress</a:t>
                      </a:r>
                      <a:endPar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endParaRPr>
                    </a:p>
                  </a:txBody>
                  <a:tcPr/>
                </a:tc>
                <a:tc>
                  <a:txBody>
                    <a:bodyPr/>
                    <a:lstStyle/>
                    <a:p>
                      <a:pPr marL="171450" indent="-171450">
                        <a:buFont typeface="Wingdings" panose="05000000000000000000" pitchFamily="2" charset="2"/>
                        <a:buChar char="ü"/>
                      </a:pPr>
                      <a:r>
                        <a:rPr kumimoji="0" lang="en-US"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Create communication groups for execution teams with PMO as reviewers</a:t>
                      </a:r>
                    </a:p>
                    <a:p>
                      <a:pPr marL="171450" indent="-171450">
                        <a:buFont typeface="Wingdings" panose="05000000000000000000" pitchFamily="2" charset="2"/>
                        <a:buChar char="ü"/>
                      </a:pPr>
                      <a:r>
                        <a:rPr kumimoji="0" lang="en-IN" sz="1300" i="0" u="none" strike="noStrike" kern="1200" cap="none" spc="0" normalizeH="0" baseline="0">
                          <a:ln>
                            <a:noFill/>
                          </a:ln>
                          <a:solidFill>
                            <a:srgbClr val="10479B"/>
                          </a:solidFill>
                          <a:effectLst/>
                          <a:uLnTx/>
                          <a:uFillTx/>
                          <a:latin typeface="Optima" panose="02000503060000020004"/>
                          <a:ea typeface="+mj-ea"/>
                          <a:cs typeface="Arial" panose="020B0604020202020204" pitchFamily="34" charset="0"/>
                        </a:rPr>
                        <a:t>Make use of technology for connection</a:t>
                      </a:r>
                    </a:p>
                  </a:txBody>
                  <a:tcPr/>
                </a:tc>
                <a:extLst>
                  <a:ext uri="{0D108BD9-81ED-4DB2-BD59-A6C34878D82A}">
                    <a16:rowId xmlns:a16="http://schemas.microsoft.com/office/drawing/2014/main" val="686473"/>
                  </a:ext>
                </a:extLst>
              </a:tr>
            </a:tbl>
          </a:graphicData>
        </a:graphic>
      </p:graphicFrame>
      <p:sp>
        <p:nvSpPr>
          <p:cNvPr id="9" name="Date Placeholder 3">
            <a:extLst>
              <a:ext uri="{FF2B5EF4-FFF2-40B4-BE49-F238E27FC236}">
                <a16:creationId xmlns:a16="http://schemas.microsoft.com/office/drawing/2014/main" id="{CC959D57-F221-E040-82AB-56BF613E757D}"/>
              </a:ext>
            </a:extLst>
          </p:cNvPr>
          <p:cNvSpPr txBox="1">
            <a:spLocks/>
          </p:cNvSpPr>
          <p:nvPr/>
        </p:nvSpPr>
        <p:spPr>
          <a:xfrm>
            <a:off x="282120" y="6591609"/>
            <a:ext cx="2186760" cy="226715"/>
          </a:xfrm>
          <a:prstGeom prst="rect">
            <a:avLst/>
          </a:prstGeom>
        </p:spPr>
        <p:txBody>
          <a:bodyPr vert="horz" lIns="72000" tIns="45718" rIns="72000" bIns="45718" rtlCol="0" anchor="ctr"/>
          <a:lstStyle>
            <a:defPPr>
              <a:defRPr lang="en-US"/>
            </a:defPPr>
            <a:lvl1pPr marL="0" algn="l" defTabSz="609600" rtl="0" eaLnBrk="1" latinLnBrk="0" hangingPunct="1">
              <a:defRPr sz="1600" kern="1200">
                <a:solidFill>
                  <a:schemeClr val="accent1">
                    <a:lumMod val="50000"/>
                  </a:schemeClr>
                </a:solidFill>
                <a:latin typeface="Arial" panose="020B0604020202020204"/>
                <a:ea typeface="+mn-ea"/>
                <a:cs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a:ln>
                  <a:noFill/>
                </a:ln>
                <a:solidFill>
                  <a:prstClr val="white"/>
                </a:solidFill>
                <a:effectLst/>
                <a:uLnTx/>
                <a:uFillTx/>
                <a:latin typeface="Arial" panose="020B0604020202020204"/>
                <a:ea typeface="+mn-ea"/>
                <a:cs typeface="Arial" panose="020B0604020202020204"/>
              </a:rPr>
              <a:t>PiLog</a:t>
            </a:r>
          </a:p>
        </p:txBody>
      </p:sp>
      <p:sp>
        <p:nvSpPr>
          <p:cNvPr id="2" name="Date Placeholder 3">
            <a:extLst>
              <a:ext uri="{FF2B5EF4-FFF2-40B4-BE49-F238E27FC236}">
                <a16:creationId xmlns:a16="http://schemas.microsoft.com/office/drawing/2014/main" id="{157C5C1B-C9C2-2D19-31DA-CF60C5559B19}"/>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cs typeface="+mn-cs"/>
              </a:rPr>
              <a:t>© PiLog Group</a:t>
            </a:r>
          </a:p>
        </p:txBody>
      </p:sp>
      <p:sp>
        <p:nvSpPr>
          <p:cNvPr id="3" name="Slide Number Placeholder 5">
            <a:extLst>
              <a:ext uri="{FF2B5EF4-FFF2-40B4-BE49-F238E27FC236}">
                <a16:creationId xmlns:a16="http://schemas.microsoft.com/office/drawing/2014/main" id="{30699050-C87C-9FCF-7E9C-5FB01F69694D}"/>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1" i="0" u="none" strike="noStrike" kern="1200" cap="none" spc="0" normalizeH="0" baseline="0" noProof="0">
              <a:ln>
                <a:noFill/>
              </a:ln>
              <a:solidFill>
                <a:prstClr val="white"/>
              </a:solidFill>
              <a:effectLst/>
              <a:uLnTx/>
              <a:uFillTx/>
              <a:latin typeface="Optima" charset="0"/>
              <a:ea typeface="+mn-ea"/>
              <a:cs typeface="+mn-cs"/>
            </a:endParaRPr>
          </a:p>
        </p:txBody>
      </p:sp>
      <p:sp>
        <p:nvSpPr>
          <p:cNvPr id="4" name="Footer Placeholder 4">
            <a:extLst>
              <a:ext uri="{FF2B5EF4-FFF2-40B4-BE49-F238E27FC236}">
                <a16:creationId xmlns:a16="http://schemas.microsoft.com/office/drawing/2014/main" id="{349C4CE7-A0DF-D262-FC6C-525932FE1EE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6" name="Footer Placeholder 4">
            <a:extLst>
              <a:ext uri="{FF2B5EF4-FFF2-40B4-BE49-F238E27FC236}">
                <a16:creationId xmlns:a16="http://schemas.microsoft.com/office/drawing/2014/main" id="{078EEA60-9B64-3F1A-0C69-B353330F951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200" b="1" i="0" u="none" strike="noStrike" kern="1200" cap="none" spc="0" normalizeH="0" baseline="0" noProof="0">
                <a:ln>
                  <a:noFill/>
                </a:ln>
                <a:solidFill>
                  <a:srgbClr val="2D63AF"/>
                </a:solidFill>
                <a:effectLst/>
                <a:uLnTx/>
                <a:uFillTx/>
                <a:latin typeface="Optima" charset="0"/>
                <a:ea typeface="+mn-ea"/>
                <a:cs typeface="Arial" panose="020B0604020202020204"/>
              </a:rPr>
              <a:t>www.piloggroup.com</a:t>
            </a:r>
          </a:p>
        </p:txBody>
      </p:sp>
    </p:spTree>
    <p:extLst>
      <p:ext uri="{BB962C8B-B14F-4D97-AF65-F5344CB8AC3E}">
        <p14:creationId xmlns:p14="http://schemas.microsoft.com/office/powerpoint/2010/main" val="368971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609FC-8F31-006C-7D44-976AFB1F9FDC}"/>
            </a:ext>
          </a:extLst>
        </p:cNvPr>
        <p:cNvGrpSpPr/>
        <p:nvPr/>
      </p:nvGrpSpPr>
      <p:grpSpPr>
        <a:xfrm>
          <a:off x="0" y="0"/>
          <a:ext cx="0" cy="0"/>
          <a:chOff x="0" y="0"/>
          <a:chExt cx="0" cy="0"/>
        </a:xfrm>
      </p:grpSpPr>
      <p:sp>
        <p:nvSpPr>
          <p:cNvPr id="28" name="Date Placeholder 3">
            <a:extLst>
              <a:ext uri="{FF2B5EF4-FFF2-40B4-BE49-F238E27FC236}">
                <a16:creationId xmlns:a16="http://schemas.microsoft.com/office/drawing/2014/main" id="{808E45E3-A3AF-01F4-F0F4-E06605473950}"/>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29" name="Slide Number Placeholder 5">
            <a:extLst>
              <a:ext uri="{FF2B5EF4-FFF2-40B4-BE49-F238E27FC236}">
                <a16:creationId xmlns:a16="http://schemas.microsoft.com/office/drawing/2014/main" id="{CE42A5CC-93CF-FAFA-DE57-703D3F4619DB}"/>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30" name="Footer Placeholder 4">
            <a:extLst>
              <a:ext uri="{FF2B5EF4-FFF2-40B4-BE49-F238E27FC236}">
                <a16:creationId xmlns:a16="http://schemas.microsoft.com/office/drawing/2014/main" id="{0521E441-8F08-6347-9ECB-C6BD54B21F30}"/>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98BF69E8-874F-6743-4919-2779C6C1B90B}"/>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pic>
        <p:nvPicPr>
          <p:cNvPr id="52" name="Picture 51">
            <a:extLst>
              <a:ext uri="{FF2B5EF4-FFF2-40B4-BE49-F238E27FC236}">
                <a16:creationId xmlns:a16="http://schemas.microsoft.com/office/drawing/2014/main" id="{6042F799-7D22-6C8B-60ED-C4A546A8AA6C}"/>
              </a:ext>
            </a:extLst>
          </p:cNvPr>
          <p:cNvPicPr>
            <a:picLocks noChangeAspect="1"/>
          </p:cNvPicPr>
          <p:nvPr/>
        </p:nvPicPr>
        <p:blipFill>
          <a:blip r:embed="rId3"/>
          <a:stretch>
            <a:fillRect/>
          </a:stretch>
        </p:blipFill>
        <p:spPr>
          <a:xfrm>
            <a:off x="11166485" y="0"/>
            <a:ext cx="986187" cy="360468"/>
          </a:xfrm>
          <a:prstGeom prst="rect">
            <a:avLst/>
          </a:prstGeom>
        </p:spPr>
      </p:pic>
      <p:sp>
        <p:nvSpPr>
          <p:cNvPr id="2" name="标题 1">
            <a:extLst>
              <a:ext uri="{FF2B5EF4-FFF2-40B4-BE49-F238E27FC236}">
                <a16:creationId xmlns:a16="http://schemas.microsoft.com/office/drawing/2014/main" id="{D8E88488-110D-D274-AEC3-04A7D32BC79C}"/>
              </a:ext>
            </a:extLst>
          </p:cNvPr>
          <p:cNvSpPr txBox="1"/>
          <p:nvPr/>
        </p:nvSpPr>
        <p:spPr>
          <a:xfrm>
            <a:off x="914532" y="231453"/>
            <a:ext cx="10865851" cy="468000"/>
          </a:xfrm>
          <a:prstGeom prst="rect">
            <a:avLst/>
          </a:prstGeom>
          <a:noFill/>
          <a:ln>
            <a:noFill/>
          </a:ln>
        </p:spPr>
        <p:txBody>
          <a:bodyPr vert="horz" wrap="square"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0479B"/>
                </a:solidFill>
                <a:effectLst/>
                <a:uLnTx/>
                <a:uFillTx/>
                <a:latin typeface="Optima" panose="02000503060000020004"/>
                <a:ea typeface="+mn-ea"/>
                <a:cs typeface="Arial"/>
                <a:sym typeface="+mn-ea"/>
              </a:rPr>
              <a:t>Agenda</a:t>
            </a:r>
            <a:endParaRPr kumimoji="0" lang="en-US" sz="2800" b="1" i="0" u="none" strike="noStrike" kern="1200" cap="none" spc="0" normalizeH="0" baseline="0" noProof="0" dirty="0">
              <a:ln>
                <a:noFill/>
              </a:ln>
              <a:solidFill>
                <a:srgbClr val="10479B"/>
              </a:solidFill>
              <a:effectLst/>
              <a:uLnTx/>
              <a:uFillTx/>
              <a:latin typeface="Optima" panose="02000503060000020004"/>
              <a:ea typeface="+mn-ea"/>
              <a:cs typeface="Arial"/>
            </a:endParaRPr>
          </a:p>
        </p:txBody>
      </p:sp>
      <p:sp>
        <p:nvSpPr>
          <p:cNvPr id="5" name="TextBox 4">
            <a:extLst>
              <a:ext uri="{FF2B5EF4-FFF2-40B4-BE49-F238E27FC236}">
                <a16:creationId xmlns:a16="http://schemas.microsoft.com/office/drawing/2014/main" id="{5BBFC316-1871-5565-970C-CA30CF595A8B}"/>
              </a:ext>
            </a:extLst>
          </p:cNvPr>
          <p:cNvSpPr txBox="1"/>
          <p:nvPr/>
        </p:nvSpPr>
        <p:spPr>
          <a:xfrm>
            <a:off x="1038174" y="1189070"/>
            <a:ext cx="8424340" cy="3970318"/>
          </a:xfrm>
          <a:prstGeom prst="rect">
            <a:avLst/>
          </a:prstGeom>
          <a:noFill/>
        </p:spPr>
        <p:txBody>
          <a:bodyPr wrap="square">
            <a:spAutoFit/>
          </a:bodyPr>
          <a:lstStyle/>
          <a:p>
            <a:pPr>
              <a:buNone/>
            </a:pPr>
            <a:r>
              <a:rPr lang="en-US" b="1" dirty="0">
                <a:solidFill>
                  <a:srgbClr val="10479B"/>
                </a:solidFill>
                <a:latin typeface="Optima" panose="02000503060000020004"/>
                <a:cs typeface="Arial"/>
              </a:rPr>
              <a:t>Use Case 1 – Single Equipment Creation (Governed Workflow)</a:t>
            </a:r>
          </a:p>
          <a:p>
            <a:pPr>
              <a:buNone/>
            </a:pPr>
            <a:br>
              <a:rPr lang="en-US" dirty="0"/>
            </a:br>
            <a:r>
              <a:rPr lang="en-US" dirty="0"/>
              <a:t>• Class-based search &amp; duplicate prevention</a:t>
            </a:r>
            <a:br>
              <a:rPr lang="en-US" dirty="0"/>
            </a:br>
            <a:r>
              <a:rPr lang="en-US" dirty="0"/>
              <a:t>• Equipment creation with validations &amp; auto description</a:t>
            </a:r>
            <a:br>
              <a:rPr lang="en-US" dirty="0"/>
            </a:br>
            <a:r>
              <a:rPr lang="en-US" dirty="0"/>
              <a:t>• Parallel approval workflow</a:t>
            </a:r>
            <a:br>
              <a:rPr lang="en-US" dirty="0"/>
            </a:br>
            <a:r>
              <a:rPr lang="en-US" dirty="0"/>
              <a:t>• SAP PM integration</a:t>
            </a:r>
          </a:p>
          <a:p>
            <a:pPr>
              <a:buNone/>
            </a:pPr>
            <a:r>
              <a:rPr lang="en-US" dirty="0"/>
              <a:t> </a:t>
            </a:r>
          </a:p>
          <a:p>
            <a:r>
              <a:rPr lang="en-US" b="1" dirty="0">
                <a:solidFill>
                  <a:srgbClr val="10479B"/>
                </a:solidFill>
                <a:latin typeface="Optima" panose="02000503060000020004"/>
                <a:cs typeface="Arial"/>
              </a:rPr>
              <a:t>Use Case 2 – MOCR (AI-Driven Bulk EAM Processing)</a:t>
            </a:r>
          </a:p>
          <a:p>
            <a:pPr>
              <a:buNone/>
            </a:pPr>
            <a:br>
              <a:rPr lang="en-US" dirty="0"/>
            </a:br>
            <a:r>
              <a:rPr lang="en-US" dirty="0"/>
              <a:t>• Bulk creation of </a:t>
            </a:r>
            <a:r>
              <a:rPr lang="en-US" dirty="0" err="1"/>
              <a:t>FLoc</a:t>
            </a:r>
            <a:r>
              <a:rPr lang="en-US" dirty="0"/>
              <a:t>, Equipment, BOM, Task Lists &amp; Maintenance Plans</a:t>
            </a:r>
            <a:br>
              <a:rPr lang="en-US" dirty="0"/>
            </a:br>
            <a:r>
              <a:rPr lang="en-US" dirty="0"/>
              <a:t>• AI-assisted validation, enrichment</a:t>
            </a:r>
            <a:br>
              <a:rPr lang="en-US" dirty="0"/>
            </a:br>
            <a:r>
              <a:rPr lang="en-US" dirty="0"/>
              <a:t>• Bulk approvals &amp; SAP integration</a:t>
            </a:r>
          </a:p>
          <a:p>
            <a:pPr>
              <a:buNone/>
            </a:pPr>
            <a:r>
              <a:rPr lang="en-US" dirty="0"/>
              <a:t> </a:t>
            </a:r>
          </a:p>
          <a:p>
            <a:pPr>
              <a:buNone/>
            </a:pPr>
            <a:r>
              <a:rPr lang="en-US" b="1" dirty="0">
                <a:solidFill>
                  <a:srgbClr val="10479B"/>
                </a:solidFill>
                <a:latin typeface="Optima" panose="02000503060000020004"/>
                <a:cs typeface="Arial"/>
              </a:rPr>
              <a:t>Use case 3 –Reporting &amp; Dashboards</a:t>
            </a:r>
          </a:p>
        </p:txBody>
      </p:sp>
    </p:spTree>
    <p:extLst>
      <p:ext uri="{BB962C8B-B14F-4D97-AF65-F5344CB8AC3E}">
        <p14:creationId xmlns:p14="http://schemas.microsoft.com/office/powerpoint/2010/main" val="155218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89A69-B1D9-61C7-D78F-F5F45103B75F}"/>
            </a:ext>
          </a:extLst>
        </p:cNvPr>
        <p:cNvGrpSpPr/>
        <p:nvPr/>
      </p:nvGrpSpPr>
      <p:grpSpPr>
        <a:xfrm>
          <a:off x="0" y="0"/>
          <a:ext cx="0" cy="0"/>
          <a:chOff x="0" y="0"/>
          <a:chExt cx="0" cy="0"/>
        </a:xfrm>
      </p:grpSpPr>
      <p:sp>
        <p:nvSpPr>
          <p:cNvPr id="28" name="Date Placeholder 3">
            <a:extLst>
              <a:ext uri="{FF2B5EF4-FFF2-40B4-BE49-F238E27FC236}">
                <a16:creationId xmlns:a16="http://schemas.microsoft.com/office/drawing/2014/main" id="{7951A9A6-E9FC-393C-3543-75F6974F5458}"/>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29" name="Slide Number Placeholder 5">
            <a:extLst>
              <a:ext uri="{FF2B5EF4-FFF2-40B4-BE49-F238E27FC236}">
                <a16:creationId xmlns:a16="http://schemas.microsoft.com/office/drawing/2014/main" id="{406E7A0B-0834-806B-40FA-45573D293AD5}"/>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30" name="Footer Placeholder 4">
            <a:extLst>
              <a:ext uri="{FF2B5EF4-FFF2-40B4-BE49-F238E27FC236}">
                <a16:creationId xmlns:a16="http://schemas.microsoft.com/office/drawing/2014/main" id="{CE7F570D-C729-B69B-8FD4-913EC53D0258}"/>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2E2E7FEB-468E-F630-E4C8-865E09708F7B}"/>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pic>
        <p:nvPicPr>
          <p:cNvPr id="52" name="Picture 51">
            <a:extLst>
              <a:ext uri="{FF2B5EF4-FFF2-40B4-BE49-F238E27FC236}">
                <a16:creationId xmlns:a16="http://schemas.microsoft.com/office/drawing/2014/main" id="{DFA6054D-BD67-CF50-DDD6-75D223CE0F30}"/>
              </a:ext>
            </a:extLst>
          </p:cNvPr>
          <p:cNvPicPr>
            <a:picLocks noChangeAspect="1"/>
          </p:cNvPicPr>
          <p:nvPr/>
        </p:nvPicPr>
        <p:blipFill>
          <a:blip r:embed="rId3"/>
          <a:stretch>
            <a:fillRect/>
          </a:stretch>
        </p:blipFill>
        <p:spPr>
          <a:xfrm>
            <a:off x="11166485" y="0"/>
            <a:ext cx="986187" cy="360468"/>
          </a:xfrm>
          <a:prstGeom prst="rect">
            <a:avLst/>
          </a:prstGeom>
        </p:spPr>
      </p:pic>
      <p:sp>
        <p:nvSpPr>
          <p:cNvPr id="2" name="标题 1">
            <a:extLst>
              <a:ext uri="{FF2B5EF4-FFF2-40B4-BE49-F238E27FC236}">
                <a16:creationId xmlns:a16="http://schemas.microsoft.com/office/drawing/2014/main" id="{AC791009-07C1-2C54-9832-A7EA03DF89AE}"/>
              </a:ext>
            </a:extLst>
          </p:cNvPr>
          <p:cNvSpPr txBox="1"/>
          <p:nvPr/>
        </p:nvSpPr>
        <p:spPr>
          <a:xfrm>
            <a:off x="865980" y="183896"/>
            <a:ext cx="10865851" cy="468000"/>
          </a:xfrm>
          <a:prstGeom prst="rect">
            <a:avLst/>
          </a:prstGeom>
          <a:noFill/>
          <a:ln>
            <a:noFill/>
          </a:ln>
        </p:spPr>
        <p:txBody>
          <a:bodyPr vert="horz" wrap="square"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panose="02000503060000020004"/>
                <a:ea typeface="+mn-ea"/>
                <a:cs typeface="Arial"/>
                <a:sym typeface="+mn-ea"/>
              </a:rPr>
              <a:t>PiLog has been recognized and mentioned in market research</a:t>
            </a:r>
            <a:endParaRPr kumimoji="0" lang="en-US" sz="2800" b="1" i="0" u="none" strike="noStrike" kern="1200" cap="none" spc="0" normalizeH="0" baseline="0" noProof="0">
              <a:ln>
                <a:noFill/>
              </a:ln>
              <a:solidFill>
                <a:srgbClr val="10479B"/>
              </a:solidFill>
              <a:effectLst/>
              <a:uLnTx/>
              <a:uFillTx/>
              <a:latin typeface="Optima" panose="02000503060000020004"/>
              <a:ea typeface="+mn-ea"/>
              <a:cs typeface="Arial"/>
            </a:endParaRPr>
          </a:p>
        </p:txBody>
      </p:sp>
      <p:pic>
        <p:nvPicPr>
          <p:cNvPr id="3" name="Picture 2" descr="A yellow and blue text on a black background&#10;&#10;Description automatically generated">
            <a:extLst>
              <a:ext uri="{FF2B5EF4-FFF2-40B4-BE49-F238E27FC236}">
                <a16:creationId xmlns:a16="http://schemas.microsoft.com/office/drawing/2014/main" id="{6E30DA5E-3162-FFC9-7064-FF166FEAEB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2945" y="1318216"/>
            <a:ext cx="1404689" cy="1177875"/>
          </a:xfrm>
          <a:prstGeom prst="rect">
            <a:avLst/>
          </a:prstGeom>
        </p:spPr>
      </p:pic>
      <p:pic>
        <p:nvPicPr>
          <p:cNvPr id="4" name="Picture 3" descr="A logo for a company&#10;&#10;Description automatically generated">
            <a:extLst>
              <a:ext uri="{FF2B5EF4-FFF2-40B4-BE49-F238E27FC236}">
                <a16:creationId xmlns:a16="http://schemas.microsoft.com/office/drawing/2014/main" id="{65466E10-9930-003F-3D4F-D6A4ECD09C23}"/>
              </a:ext>
            </a:extLst>
          </p:cNvPr>
          <p:cNvPicPr>
            <a:picLocks noChangeAspect="1"/>
          </p:cNvPicPr>
          <p:nvPr/>
        </p:nvPicPr>
        <p:blipFill>
          <a:blip r:embed="rId5"/>
          <a:stretch>
            <a:fillRect/>
          </a:stretch>
        </p:blipFill>
        <p:spPr>
          <a:xfrm>
            <a:off x="4207130" y="4138856"/>
            <a:ext cx="1479633" cy="1290051"/>
          </a:xfrm>
          <a:prstGeom prst="rect">
            <a:avLst/>
          </a:prstGeom>
        </p:spPr>
      </p:pic>
      <p:pic>
        <p:nvPicPr>
          <p:cNvPr id="5" name="Picture 4" descr="A gold and blue text on a black background&#10;&#10;Description automatically generated">
            <a:extLst>
              <a:ext uri="{FF2B5EF4-FFF2-40B4-BE49-F238E27FC236}">
                <a16:creationId xmlns:a16="http://schemas.microsoft.com/office/drawing/2014/main" id="{E678E7EC-472A-038F-E291-61CCC08A852A}"/>
              </a:ext>
            </a:extLst>
          </p:cNvPr>
          <p:cNvPicPr>
            <a:picLocks noChangeAspect="1"/>
          </p:cNvPicPr>
          <p:nvPr/>
        </p:nvPicPr>
        <p:blipFill>
          <a:blip r:embed="rId6"/>
          <a:stretch>
            <a:fillRect/>
          </a:stretch>
        </p:blipFill>
        <p:spPr>
          <a:xfrm>
            <a:off x="4264656" y="2721198"/>
            <a:ext cx="1404688" cy="1179656"/>
          </a:xfrm>
          <a:prstGeom prst="rect">
            <a:avLst/>
          </a:prstGeom>
        </p:spPr>
      </p:pic>
      <p:pic>
        <p:nvPicPr>
          <p:cNvPr id="6" name="Picture 5" descr="A screenshot of a phone&#10;&#10;Description automatically generated">
            <a:extLst>
              <a:ext uri="{FF2B5EF4-FFF2-40B4-BE49-F238E27FC236}">
                <a16:creationId xmlns:a16="http://schemas.microsoft.com/office/drawing/2014/main" id="{38DF0C02-23F7-D7D4-42D7-C4FDF13D3FA2}"/>
              </a:ext>
            </a:extLst>
          </p:cNvPr>
          <p:cNvPicPr>
            <a:picLocks noChangeAspect="1"/>
          </p:cNvPicPr>
          <p:nvPr/>
        </p:nvPicPr>
        <p:blipFill>
          <a:blip r:embed="rId7"/>
          <a:stretch>
            <a:fillRect/>
          </a:stretch>
        </p:blipFill>
        <p:spPr>
          <a:xfrm>
            <a:off x="865980" y="928190"/>
            <a:ext cx="3299620" cy="5353032"/>
          </a:xfrm>
          <a:prstGeom prst="rect">
            <a:avLst/>
          </a:prstGeom>
        </p:spPr>
      </p:pic>
      <p:cxnSp>
        <p:nvCxnSpPr>
          <p:cNvPr id="7" name="Straight Connector 6">
            <a:extLst>
              <a:ext uri="{FF2B5EF4-FFF2-40B4-BE49-F238E27FC236}">
                <a16:creationId xmlns:a16="http://schemas.microsoft.com/office/drawing/2014/main" id="{A9A12777-2C8C-C277-D443-955C6567CB48}"/>
              </a:ext>
            </a:extLst>
          </p:cNvPr>
          <p:cNvCxnSpPr>
            <a:cxnSpLocks/>
          </p:cNvCxnSpPr>
          <p:nvPr/>
        </p:nvCxnSpPr>
        <p:spPr>
          <a:xfrm>
            <a:off x="5898822" y="788805"/>
            <a:ext cx="0" cy="4940473"/>
          </a:xfrm>
          <a:prstGeom prst="line">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B7F6FF8-F2DE-8653-7215-C2DF22C36065}"/>
              </a:ext>
            </a:extLst>
          </p:cNvPr>
          <p:cNvCxnSpPr>
            <a:cxnSpLocks/>
          </p:cNvCxnSpPr>
          <p:nvPr/>
        </p:nvCxnSpPr>
        <p:spPr>
          <a:xfrm>
            <a:off x="5846458" y="799000"/>
            <a:ext cx="0" cy="4919328"/>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4E7808-BD57-7F9C-2DAD-934EE7A08F02}"/>
              </a:ext>
            </a:extLst>
          </p:cNvPr>
          <p:cNvSpPr txBox="1"/>
          <p:nvPr/>
        </p:nvSpPr>
        <p:spPr>
          <a:xfrm>
            <a:off x="6103083" y="899749"/>
            <a:ext cx="6096000" cy="307777"/>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hlinkClick r:id="rId8">
                  <a:extLst>
                    <a:ext uri="{A12FA001-AC4F-418D-AE19-62706E023703}">
                      <ahyp:hlinkClr xmlns:ahyp="http://schemas.microsoft.com/office/drawing/2018/hyperlinkcolor" val="tx"/>
                    </a:ext>
                  </a:extLst>
                </a:hlinkClick>
              </a:rPr>
              <a:t>Market Guide for Master Data Management Solutions</a:t>
            </a:r>
            <a:endPar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endParaRPr>
          </a:p>
        </p:txBody>
      </p:sp>
      <p:sp>
        <p:nvSpPr>
          <p:cNvPr id="10" name="TextBox 9">
            <a:extLst>
              <a:ext uri="{FF2B5EF4-FFF2-40B4-BE49-F238E27FC236}">
                <a16:creationId xmlns:a16="http://schemas.microsoft.com/office/drawing/2014/main" id="{C67182F5-12AF-6148-BC34-83F82161C0A1}"/>
              </a:ext>
            </a:extLst>
          </p:cNvPr>
          <p:cNvSpPr txBox="1"/>
          <p:nvPr/>
        </p:nvSpPr>
        <p:spPr>
          <a:xfrm>
            <a:off x="6134420" y="1286877"/>
            <a:ext cx="6616254" cy="307777"/>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hlinkClick r:id="rId9">
                  <a:extLst>
                    <a:ext uri="{A12FA001-AC4F-418D-AE19-62706E023703}">
                      <ahyp:hlinkClr xmlns:ahyp="http://schemas.microsoft.com/office/drawing/2018/hyperlinkcolor" val="tx"/>
                    </a:ext>
                  </a:extLst>
                </a:hlinkClick>
              </a:rPr>
              <a:t>Voice of the Customer for Master Data Management Solutions</a:t>
            </a:r>
            <a:endPar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endParaRPr>
          </a:p>
        </p:txBody>
      </p:sp>
      <p:sp>
        <p:nvSpPr>
          <p:cNvPr id="12" name="TextBox 11">
            <a:extLst>
              <a:ext uri="{FF2B5EF4-FFF2-40B4-BE49-F238E27FC236}">
                <a16:creationId xmlns:a16="http://schemas.microsoft.com/office/drawing/2014/main" id="{DBDC22B3-403A-A36A-0D09-7B7837DC4070}"/>
              </a:ext>
            </a:extLst>
          </p:cNvPr>
          <p:cNvSpPr txBox="1"/>
          <p:nvPr/>
        </p:nvSpPr>
        <p:spPr>
          <a:xfrm>
            <a:off x="6134420" y="1694571"/>
            <a:ext cx="6096000" cy="307777"/>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hlinkClick r:id="rId10">
                  <a:extLst>
                    <a:ext uri="{A12FA001-AC4F-418D-AE19-62706E023703}">
                      <ahyp:hlinkClr xmlns:ahyp="http://schemas.microsoft.com/office/drawing/2018/hyperlinkcolor" val="tx"/>
                    </a:ext>
                  </a:extLst>
                </a:hlinkClick>
              </a:rPr>
              <a:t>Market Guide for MDM External Services</a:t>
            </a:r>
            <a:endPar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endParaRPr>
          </a:p>
        </p:txBody>
      </p:sp>
      <p:sp>
        <p:nvSpPr>
          <p:cNvPr id="14" name="TextBox 13">
            <a:extLst>
              <a:ext uri="{FF2B5EF4-FFF2-40B4-BE49-F238E27FC236}">
                <a16:creationId xmlns:a16="http://schemas.microsoft.com/office/drawing/2014/main" id="{BBB28297-BD07-EB6C-BB19-204CC3225D79}"/>
              </a:ext>
            </a:extLst>
          </p:cNvPr>
          <p:cNvSpPr txBox="1"/>
          <p:nvPr/>
        </p:nvSpPr>
        <p:spPr>
          <a:xfrm>
            <a:off x="6134420" y="2097620"/>
            <a:ext cx="6096000" cy="738664"/>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hlinkClick r:id="rId11">
                  <a:extLst>
                    <a:ext uri="{A12FA001-AC4F-418D-AE19-62706E023703}">
                      <ahyp:hlinkClr xmlns:ahyp="http://schemas.microsoft.com/office/drawing/2018/hyperlinkcolor" val="tx"/>
                    </a:ext>
                  </a:extLst>
                </a:hlinkClick>
              </a:rPr>
              <a:t>Magic Quadrant for Master Data Management Solutions</a:t>
            </a:r>
            <a:endPar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rPr>
            </a:br>
            <a:endPar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endParaRPr>
          </a:p>
        </p:txBody>
      </p:sp>
      <p:sp>
        <p:nvSpPr>
          <p:cNvPr id="15" name="TextBox 14">
            <a:extLst>
              <a:ext uri="{FF2B5EF4-FFF2-40B4-BE49-F238E27FC236}">
                <a16:creationId xmlns:a16="http://schemas.microsoft.com/office/drawing/2014/main" id="{58D01B84-5203-F03F-B28D-6A9F9A8D3686}"/>
              </a:ext>
            </a:extLst>
          </p:cNvPr>
          <p:cNvSpPr txBox="1"/>
          <p:nvPr/>
        </p:nvSpPr>
        <p:spPr>
          <a:xfrm>
            <a:off x="6152337" y="3660402"/>
            <a:ext cx="6096000" cy="307777"/>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hlinkClick r:id="rId12">
                  <a:extLst>
                    <a:ext uri="{A12FA001-AC4F-418D-AE19-62706E023703}">
                      <ahyp:hlinkClr xmlns:ahyp="http://schemas.microsoft.com/office/drawing/2018/hyperlinkcolor" val="tx"/>
                    </a:ext>
                  </a:extLst>
                </a:hlinkClick>
              </a:rPr>
              <a:t>Hype Cycle for Data Management, 202</a:t>
            </a: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4</a:t>
            </a:r>
          </a:p>
        </p:txBody>
      </p:sp>
      <p:sp>
        <p:nvSpPr>
          <p:cNvPr id="16" name="TextBox 15">
            <a:extLst>
              <a:ext uri="{FF2B5EF4-FFF2-40B4-BE49-F238E27FC236}">
                <a16:creationId xmlns:a16="http://schemas.microsoft.com/office/drawing/2014/main" id="{0C44627A-E13F-CFAC-ED7A-1630BD0098D4}"/>
              </a:ext>
            </a:extLst>
          </p:cNvPr>
          <p:cNvSpPr txBox="1"/>
          <p:nvPr/>
        </p:nvSpPr>
        <p:spPr>
          <a:xfrm>
            <a:off x="6152337" y="2972148"/>
            <a:ext cx="6096000" cy="523220"/>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hlinkClick r:id="rId13">
                  <a:extLst>
                    <a:ext uri="{A12FA001-AC4F-418D-AE19-62706E023703}">
                      <ahyp:hlinkClr xmlns:ahyp="http://schemas.microsoft.com/office/drawing/2018/hyperlinkcolor" val="tx"/>
                    </a:ext>
                  </a:extLst>
                </a:hlinkClick>
              </a:rPr>
              <a:t>Toolkit: Vendor Identification and Selection Guide for AI and Data and Analytics (D&amp;A) Service Providers</a:t>
            </a:r>
            <a:endPar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endParaRPr>
          </a:p>
        </p:txBody>
      </p:sp>
      <p:sp>
        <p:nvSpPr>
          <p:cNvPr id="17" name="TextBox 16">
            <a:extLst>
              <a:ext uri="{FF2B5EF4-FFF2-40B4-BE49-F238E27FC236}">
                <a16:creationId xmlns:a16="http://schemas.microsoft.com/office/drawing/2014/main" id="{8A1DFAE0-BF69-EC38-992B-FDCBA240386A}"/>
              </a:ext>
            </a:extLst>
          </p:cNvPr>
          <p:cNvSpPr txBox="1"/>
          <p:nvPr/>
        </p:nvSpPr>
        <p:spPr>
          <a:xfrm>
            <a:off x="6114527" y="4113592"/>
            <a:ext cx="6096000" cy="954107"/>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hlinkClick r:id="rId14">
                  <a:extLst>
                    <a:ext uri="{A12FA001-AC4F-418D-AE19-62706E023703}">
                      <ahyp:hlinkClr xmlns:ahyp="http://schemas.microsoft.com/office/drawing/2018/hyperlinkcolor" val="tx"/>
                    </a:ext>
                  </a:extLst>
                </a:hlinkClick>
              </a:rPr>
              <a:t>Gartner Peer Insights ‘Vendor Spectrum’: Consideration of Master Data Management Solutions</a:t>
            </a:r>
            <a:endPar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rPr>
            </a:br>
            <a:endPar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endParaRPr>
          </a:p>
        </p:txBody>
      </p:sp>
      <p:sp>
        <p:nvSpPr>
          <p:cNvPr id="18" name="TextBox 17">
            <a:extLst>
              <a:ext uri="{FF2B5EF4-FFF2-40B4-BE49-F238E27FC236}">
                <a16:creationId xmlns:a16="http://schemas.microsoft.com/office/drawing/2014/main" id="{74C06450-AF9F-263B-3F1B-57E5EDDB976D}"/>
              </a:ext>
            </a:extLst>
          </p:cNvPr>
          <p:cNvSpPr txBox="1"/>
          <p:nvPr/>
        </p:nvSpPr>
        <p:spPr>
          <a:xfrm>
            <a:off x="6141186" y="5057416"/>
            <a:ext cx="6096000" cy="307777"/>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hlinkClick r:id="rId15">
                  <a:extLst>
                    <a:ext uri="{A12FA001-AC4F-418D-AE19-62706E023703}">
                      <ahyp:hlinkClr xmlns:ahyp="http://schemas.microsoft.com/office/drawing/2018/hyperlinkcolor" val="tx"/>
                    </a:ext>
                  </a:extLst>
                </a:hlinkClick>
              </a:rPr>
              <a:t>Hype Cycle for ERP, 202</a:t>
            </a: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4</a:t>
            </a:r>
          </a:p>
        </p:txBody>
      </p:sp>
      <p:sp>
        <p:nvSpPr>
          <p:cNvPr id="19" name="TextBox 18">
            <a:extLst>
              <a:ext uri="{FF2B5EF4-FFF2-40B4-BE49-F238E27FC236}">
                <a16:creationId xmlns:a16="http://schemas.microsoft.com/office/drawing/2014/main" id="{41DA40F1-6C78-EA6D-8B46-A9DA704689EC}"/>
              </a:ext>
            </a:extLst>
          </p:cNvPr>
          <p:cNvSpPr txBox="1"/>
          <p:nvPr/>
        </p:nvSpPr>
        <p:spPr>
          <a:xfrm>
            <a:off x="6141186" y="5421501"/>
            <a:ext cx="6096000" cy="307777"/>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hlinkClick r:id="rId16">
                  <a:extLst>
                    <a:ext uri="{A12FA001-AC4F-418D-AE19-62706E023703}">
                      <ahyp:hlinkClr xmlns:ahyp="http://schemas.microsoft.com/office/drawing/2018/hyperlinkcolor" val="tx"/>
                    </a:ext>
                  </a:extLst>
                </a:hlinkClick>
              </a:rPr>
              <a:t>Hype Cycle for Midsize Enterprises, 202</a:t>
            </a:r>
            <a:r>
              <a:rPr kumimoji="0" lang="en-US" sz="1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4</a:t>
            </a:r>
          </a:p>
        </p:txBody>
      </p:sp>
    </p:spTree>
    <p:extLst>
      <p:ext uri="{BB962C8B-B14F-4D97-AF65-F5344CB8AC3E}">
        <p14:creationId xmlns:p14="http://schemas.microsoft.com/office/powerpoint/2010/main" val="158743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53226-F0F3-16E6-E456-FF7153F9F10D}"/>
            </a:ext>
          </a:extLst>
        </p:cNvPr>
        <p:cNvGrpSpPr/>
        <p:nvPr/>
      </p:nvGrpSpPr>
      <p:grpSpPr>
        <a:xfrm>
          <a:off x="0" y="0"/>
          <a:ext cx="0" cy="0"/>
          <a:chOff x="0" y="0"/>
          <a:chExt cx="0" cy="0"/>
        </a:xfrm>
      </p:grpSpPr>
      <p:sp>
        <p:nvSpPr>
          <p:cNvPr id="28" name="Date Placeholder 3">
            <a:extLst>
              <a:ext uri="{FF2B5EF4-FFF2-40B4-BE49-F238E27FC236}">
                <a16:creationId xmlns:a16="http://schemas.microsoft.com/office/drawing/2014/main" id="{EEF207E3-D25F-8671-FEE3-FD49C25B07B5}"/>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29" name="Slide Number Placeholder 5">
            <a:extLst>
              <a:ext uri="{FF2B5EF4-FFF2-40B4-BE49-F238E27FC236}">
                <a16:creationId xmlns:a16="http://schemas.microsoft.com/office/drawing/2014/main" id="{28794774-B219-CC77-5F54-0044313F6DC0}"/>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30" name="Footer Placeholder 4">
            <a:extLst>
              <a:ext uri="{FF2B5EF4-FFF2-40B4-BE49-F238E27FC236}">
                <a16:creationId xmlns:a16="http://schemas.microsoft.com/office/drawing/2014/main" id="{E451400D-F3B5-9FDB-95D5-C54720CEC96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13F653D4-2A64-DFA8-BDEC-E43EA63BB052}"/>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pic>
        <p:nvPicPr>
          <p:cNvPr id="52" name="Picture 51">
            <a:extLst>
              <a:ext uri="{FF2B5EF4-FFF2-40B4-BE49-F238E27FC236}">
                <a16:creationId xmlns:a16="http://schemas.microsoft.com/office/drawing/2014/main" id="{BB07C133-A953-CBB6-FAF9-A499EF205E37}"/>
              </a:ext>
            </a:extLst>
          </p:cNvPr>
          <p:cNvPicPr>
            <a:picLocks noChangeAspect="1"/>
          </p:cNvPicPr>
          <p:nvPr/>
        </p:nvPicPr>
        <p:blipFill>
          <a:blip r:embed="rId3"/>
          <a:stretch>
            <a:fillRect/>
          </a:stretch>
        </p:blipFill>
        <p:spPr>
          <a:xfrm>
            <a:off x="11166485" y="0"/>
            <a:ext cx="986187" cy="360468"/>
          </a:xfrm>
          <a:prstGeom prst="rect">
            <a:avLst/>
          </a:prstGeom>
        </p:spPr>
      </p:pic>
      <p:sp>
        <p:nvSpPr>
          <p:cNvPr id="2" name="标题 1">
            <a:extLst>
              <a:ext uri="{FF2B5EF4-FFF2-40B4-BE49-F238E27FC236}">
                <a16:creationId xmlns:a16="http://schemas.microsoft.com/office/drawing/2014/main" id="{AFAF629D-0DD3-1117-7B53-0F6F4CC2B543}"/>
              </a:ext>
            </a:extLst>
          </p:cNvPr>
          <p:cNvSpPr txBox="1"/>
          <p:nvPr/>
        </p:nvSpPr>
        <p:spPr>
          <a:xfrm>
            <a:off x="772295" y="219531"/>
            <a:ext cx="10865851" cy="468000"/>
          </a:xfrm>
          <a:prstGeom prst="rect">
            <a:avLst/>
          </a:prstGeom>
          <a:noFill/>
          <a:ln>
            <a:noFill/>
          </a:ln>
        </p:spPr>
        <p:txBody>
          <a:bodyPr vert="horz" wrap="square"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ea typeface="+mn-ea"/>
                <a:cs typeface="Arial"/>
                <a:sym typeface="+mn-ea"/>
              </a:rPr>
              <a:t>PiLog has been recognized and mentioned in prominent advisories and research organizations </a:t>
            </a:r>
            <a:endParaRPr kumimoji="0" lang="en-US" sz="2400" b="1" i="0" u="none" strike="noStrike" kern="1200" cap="none" spc="0" normalizeH="0" baseline="0" noProof="0">
              <a:ln>
                <a:noFill/>
              </a:ln>
              <a:solidFill>
                <a:srgbClr val="10479B"/>
              </a:solidFill>
              <a:effectLst/>
              <a:uLnTx/>
              <a:uFillTx/>
              <a:latin typeface="Optima" panose="02000503060000020004"/>
              <a:ea typeface="+mn-ea"/>
              <a:cs typeface="Arial"/>
            </a:endParaRPr>
          </a:p>
        </p:txBody>
      </p:sp>
      <p:sp>
        <p:nvSpPr>
          <p:cNvPr id="3" name="TextBox 2">
            <a:extLst>
              <a:ext uri="{FF2B5EF4-FFF2-40B4-BE49-F238E27FC236}">
                <a16:creationId xmlns:a16="http://schemas.microsoft.com/office/drawing/2014/main" id="{5B74BE8B-E214-640B-5F77-E2B56DEEE299}"/>
              </a:ext>
            </a:extLst>
          </p:cNvPr>
          <p:cNvSpPr txBox="1"/>
          <p:nvPr/>
        </p:nvSpPr>
        <p:spPr>
          <a:xfrm>
            <a:off x="928837" y="2720263"/>
            <a:ext cx="2652563" cy="523220"/>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a:ea typeface="+mn-ea"/>
                <a:cs typeface="+mn-cs"/>
              </a:rPr>
              <a:t>Emotional Footprint Champion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a:ea typeface="+mn-ea"/>
                <a:cs typeface="+mn-cs"/>
              </a:rPr>
              <a:t> 2023, 2024</a:t>
            </a:r>
          </a:p>
        </p:txBody>
      </p:sp>
      <p:pic>
        <p:nvPicPr>
          <p:cNvPr id="4" name="Picture 3" descr="A logo for a software review champion&#10;&#10;Description automatically generated">
            <a:extLst>
              <a:ext uri="{FF2B5EF4-FFF2-40B4-BE49-F238E27FC236}">
                <a16:creationId xmlns:a16="http://schemas.microsoft.com/office/drawing/2014/main" id="{027C6568-3F83-0AB5-68FA-5ABFEC88D3C9}"/>
              </a:ext>
            </a:extLst>
          </p:cNvPr>
          <p:cNvPicPr>
            <a:picLocks noChangeAspect="1"/>
          </p:cNvPicPr>
          <p:nvPr/>
        </p:nvPicPr>
        <p:blipFill>
          <a:blip r:embed="rId4"/>
          <a:stretch>
            <a:fillRect/>
          </a:stretch>
        </p:blipFill>
        <p:spPr>
          <a:xfrm>
            <a:off x="473224" y="1366876"/>
            <a:ext cx="1334144" cy="1127016"/>
          </a:xfrm>
          <a:prstGeom prst="rect">
            <a:avLst/>
          </a:prstGeom>
        </p:spPr>
      </p:pic>
      <p:cxnSp>
        <p:nvCxnSpPr>
          <p:cNvPr id="6" name="Straight Connector 5">
            <a:extLst>
              <a:ext uri="{FF2B5EF4-FFF2-40B4-BE49-F238E27FC236}">
                <a16:creationId xmlns:a16="http://schemas.microsoft.com/office/drawing/2014/main" id="{CBBAF1CD-0ECB-42AE-71C0-37AB3B6F25B5}"/>
              </a:ext>
            </a:extLst>
          </p:cNvPr>
          <p:cNvCxnSpPr>
            <a:cxnSpLocks/>
          </p:cNvCxnSpPr>
          <p:nvPr/>
        </p:nvCxnSpPr>
        <p:spPr>
          <a:xfrm>
            <a:off x="7601088" y="1576613"/>
            <a:ext cx="0" cy="4066309"/>
          </a:xfrm>
          <a:prstGeom prst="line">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pic>
        <p:nvPicPr>
          <p:cNvPr id="7" name="Picture 6" descr="A diagram of data quality&#10;&#10;Description automatically generated">
            <a:extLst>
              <a:ext uri="{FF2B5EF4-FFF2-40B4-BE49-F238E27FC236}">
                <a16:creationId xmlns:a16="http://schemas.microsoft.com/office/drawing/2014/main" id="{2BA001E3-B3CD-EBDE-5EC8-4054C2604E92}"/>
              </a:ext>
            </a:extLst>
          </p:cNvPr>
          <p:cNvPicPr>
            <a:picLocks noChangeAspect="1"/>
          </p:cNvPicPr>
          <p:nvPr/>
        </p:nvPicPr>
        <p:blipFill>
          <a:blip r:embed="rId5"/>
          <a:stretch>
            <a:fillRect/>
          </a:stretch>
        </p:blipFill>
        <p:spPr>
          <a:xfrm>
            <a:off x="7682370" y="1509566"/>
            <a:ext cx="3919259" cy="3940714"/>
          </a:xfrm>
          <a:prstGeom prst="rect">
            <a:avLst/>
          </a:prstGeom>
        </p:spPr>
      </p:pic>
      <p:pic>
        <p:nvPicPr>
          <p:cNvPr id="8" name="Picture 7" descr="A screenshot of a software review&#10;&#10;Description automatically generated">
            <a:extLst>
              <a:ext uri="{FF2B5EF4-FFF2-40B4-BE49-F238E27FC236}">
                <a16:creationId xmlns:a16="http://schemas.microsoft.com/office/drawing/2014/main" id="{AE7B4166-A51F-7466-DF31-31D4BEB18D6C}"/>
              </a:ext>
            </a:extLst>
          </p:cNvPr>
          <p:cNvPicPr>
            <a:picLocks noChangeAspect="1"/>
          </p:cNvPicPr>
          <p:nvPr/>
        </p:nvPicPr>
        <p:blipFill>
          <a:blip r:embed="rId6"/>
          <a:stretch>
            <a:fillRect/>
          </a:stretch>
        </p:blipFill>
        <p:spPr>
          <a:xfrm>
            <a:off x="3560504" y="1563083"/>
            <a:ext cx="3824904" cy="4123097"/>
          </a:xfrm>
          <a:prstGeom prst="rect">
            <a:avLst/>
          </a:prstGeom>
        </p:spPr>
      </p:pic>
      <p:sp>
        <p:nvSpPr>
          <p:cNvPr id="9" name="TextBox 8">
            <a:extLst>
              <a:ext uri="{FF2B5EF4-FFF2-40B4-BE49-F238E27FC236}">
                <a16:creationId xmlns:a16="http://schemas.microsoft.com/office/drawing/2014/main" id="{4FDEA878-8188-8D9D-0CAA-F0E965EB712E}"/>
              </a:ext>
            </a:extLst>
          </p:cNvPr>
          <p:cNvSpPr txBox="1"/>
          <p:nvPr/>
        </p:nvSpPr>
        <p:spPr>
          <a:xfrm>
            <a:off x="580526" y="5551040"/>
            <a:ext cx="2652563"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a:ea typeface="+mn-ea"/>
                <a:cs typeface="+mn-cs"/>
              </a:rPr>
              <a:t>Data Quadrant Gold Medalist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a:ea typeface="+mn-ea"/>
                <a:cs typeface="+mn-cs"/>
              </a:rPr>
              <a:t>2023 and 2024</a:t>
            </a:r>
          </a:p>
        </p:txBody>
      </p:sp>
      <p:pic>
        <p:nvPicPr>
          <p:cNvPr id="10" name="Picture 9" descr="A green and blue label with a blue ribbon&#10;&#10;Description automatically generated">
            <a:extLst>
              <a:ext uri="{FF2B5EF4-FFF2-40B4-BE49-F238E27FC236}">
                <a16:creationId xmlns:a16="http://schemas.microsoft.com/office/drawing/2014/main" id="{07366FE7-1527-9107-2682-1C35D30CA163}"/>
              </a:ext>
            </a:extLst>
          </p:cNvPr>
          <p:cNvPicPr>
            <a:picLocks noChangeAspect="1"/>
          </p:cNvPicPr>
          <p:nvPr/>
        </p:nvPicPr>
        <p:blipFill>
          <a:blip r:embed="rId7"/>
          <a:stretch>
            <a:fillRect/>
          </a:stretch>
        </p:blipFill>
        <p:spPr>
          <a:xfrm>
            <a:off x="2048855" y="4433245"/>
            <a:ext cx="1169773" cy="1017928"/>
          </a:xfrm>
          <a:prstGeom prst="rect">
            <a:avLst/>
          </a:prstGeom>
        </p:spPr>
      </p:pic>
      <p:pic>
        <p:nvPicPr>
          <p:cNvPr id="12" name="Picture 11" descr="A gold medal with blue ribbon&#10;&#10;Description automatically generated">
            <a:extLst>
              <a:ext uri="{FF2B5EF4-FFF2-40B4-BE49-F238E27FC236}">
                <a16:creationId xmlns:a16="http://schemas.microsoft.com/office/drawing/2014/main" id="{8F27DFAA-545B-BC9F-A1BE-83E59205EBAD}"/>
              </a:ext>
            </a:extLst>
          </p:cNvPr>
          <p:cNvPicPr>
            <a:picLocks noChangeAspect="1"/>
          </p:cNvPicPr>
          <p:nvPr/>
        </p:nvPicPr>
        <p:blipFill>
          <a:blip r:embed="rId8"/>
          <a:stretch>
            <a:fillRect/>
          </a:stretch>
        </p:blipFill>
        <p:spPr>
          <a:xfrm>
            <a:off x="591530" y="4389020"/>
            <a:ext cx="1304477" cy="1101955"/>
          </a:xfrm>
          <a:prstGeom prst="rect">
            <a:avLst/>
          </a:prstGeom>
        </p:spPr>
      </p:pic>
      <p:pic>
        <p:nvPicPr>
          <p:cNvPr id="14" name="Picture 13" descr="A green and blue label with a blue ribbon&#10;&#10;Description automatically generated">
            <a:extLst>
              <a:ext uri="{FF2B5EF4-FFF2-40B4-BE49-F238E27FC236}">
                <a16:creationId xmlns:a16="http://schemas.microsoft.com/office/drawing/2014/main" id="{2FAE9AEF-92A0-DED9-0D5B-EE0B828E94E4}"/>
              </a:ext>
            </a:extLst>
          </p:cNvPr>
          <p:cNvPicPr>
            <a:picLocks noChangeAspect="1"/>
          </p:cNvPicPr>
          <p:nvPr/>
        </p:nvPicPr>
        <p:blipFill>
          <a:blip r:embed="rId9"/>
          <a:stretch>
            <a:fillRect/>
          </a:stretch>
        </p:blipFill>
        <p:spPr>
          <a:xfrm>
            <a:off x="2068158" y="3304363"/>
            <a:ext cx="1159839" cy="1009283"/>
          </a:xfrm>
          <a:prstGeom prst="rect">
            <a:avLst/>
          </a:prstGeom>
        </p:spPr>
      </p:pic>
      <p:pic>
        <p:nvPicPr>
          <p:cNvPr id="15" name="Picture 14" descr="A gold medal with blue ribbon&#10;&#10;Description automatically generated">
            <a:extLst>
              <a:ext uri="{FF2B5EF4-FFF2-40B4-BE49-F238E27FC236}">
                <a16:creationId xmlns:a16="http://schemas.microsoft.com/office/drawing/2014/main" id="{43A4B354-50B5-5F14-7788-11356FCF387B}"/>
              </a:ext>
            </a:extLst>
          </p:cNvPr>
          <p:cNvPicPr>
            <a:picLocks noChangeAspect="1"/>
          </p:cNvPicPr>
          <p:nvPr/>
        </p:nvPicPr>
        <p:blipFill>
          <a:blip r:embed="rId10"/>
          <a:stretch>
            <a:fillRect/>
          </a:stretch>
        </p:blipFill>
        <p:spPr>
          <a:xfrm>
            <a:off x="643927" y="3243483"/>
            <a:ext cx="1280953" cy="1082084"/>
          </a:xfrm>
          <a:prstGeom prst="rect">
            <a:avLst/>
          </a:prstGeom>
        </p:spPr>
      </p:pic>
      <p:pic>
        <p:nvPicPr>
          <p:cNvPr id="16" name="Picture 15" descr="A blue and white label with text&#10;&#10;Description automatically generated">
            <a:extLst>
              <a:ext uri="{FF2B5EF4-FFF2-40B4-BE49-F238E27FC236}">
                <a16:creationId xmlns:a16="http://schemas.microsoft.com/office/drawing/2014/main" id="{A3419405-2DE7-7287-05DA-7F1C73334D5B}"/>
              </a:ext>
            </a:extLst>
          </p:cNvPr>
          <p:cNvPicPr>
            <a:picLocks noChangeAspect="1"/>
          </p:cNvPicPr>
          <p:nvPr/>
        </p:nvPicPr>
        <p:blipFill>
          <a:blip r:embed="rId11"/>
          <a:stretch>
            <a:fillRect/>
          </a:stretch>
        </p:blipFill>
        <p:spPr>
          <a:xfrm>
            <a:off x="2100003" y="1392423"/>
            <a:ext cx="1460501" cy="1170333"/>
          </a:xfrm>
          <a:prstGeom prst="rect">
            <a:avLst/>
          </a:prstGeom>
        </p:spPr>
      </p:pic>
      <p:sp>
        <p:nvSpPr>
          <p:cNvPr id="17" name="TextBox 16">
            <a:extLst>
              <a:ext uri="{FF2B5EF4-FFF2-40B4-BE49-F238E27FC236}">
                <a16:creationId xmlns:a16="http://schemas.microsoft.com/office/drawing/2014/main" id="{78F2EB77-9B67-0760-317F-597086DEA8A6}"/>
              </a:ext>
            </a:extLst>
          </p:cNvPr>
          <p:cNvSpPr txBox="1"/>
          <p:nvPr/>
        </p:nvSpPr>
        <p:spPr>
          <a:xfrm>
            <a:off x="627365" y="845251"/>
            <a:ext cx="10326581"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srgbClr val="26B4E9"/>
                </a:solidFill>
                <a:effectLst/>
                <a:uLnTx/>
                <a:uFillTx/>
                <a:latin typeface="Optima" charset="0"/>
                <a:ea typeface="+mn-ea"/>
                <a:cs typeface="+mn-cs"/>
              </a:rPr>
              <a:t>PiLog’s</a:t>
            </a:r>
            <a:r>
              <a:rPr kumimoji="0" lang="en-US" sz="2000" b="1" i="0" u="none" strike="noStrike" kern="1200" cap="none" spc="0" normalizeH="0" baseline="0" noProof="0">
                <a:ln>
                  <a:noFill/>
                </a:ln>
                <a:solidFill>
                  <a:srgbClr val="26B4E9"/>
                </a:solidFill>
                <a:effectLst/>
                <a:uLnTx/>
                <a:uFillTx/>
                <a:latin typeface="Optima" charset="0"/>
                <a:ea typeface="+mn-ea"/>
                <a:cs typeface="+mn-cs"/>
              </a:rPr>
              <a:t> solution </a:t>
            </a:r>
            <a:r>
              <a:rPr kumimoji="0" lang="en-US" sz="2000" b="1" i="0" u="none" strike="noStrike" kern="1200" cap="none" spc="0" normalizeH="0" baseline="0" noProof="0">
                <a:ln>
                  <a:noFill/>
                </a:ln>
                <a:solidFill>
                  <a:srgbClr val="26B4E9"/>
                </a:solidFill>
                <a:effectLst/>
                <a:uLnTx/>
                <a:uFillTx/>
                <a:latin typeface="Optima"/>
                <a:ea typeface="+mn-ea"/>
                <a:cs typeface="+mn-cs"/>
              </a:rPr>
              <a:t>won the following awards in the </a:t>
            </a:r>
            <a:r>
              <a:rPr kumimoji="0" lang="en-US" sz="2000" b="1" i="0" u="none" strike="noStrike" kern="1200" cap="none" spc="0" normalizeH="0" baseline="0" noProof="0">
                <a:ln>
                  <a:noFill/>
                </a:ln>
                <a:solidFill>
                  <a:srgbClr val="26B4E9"/>
                </a:solidFill>
                <a:effectLst/>
                <a:uLnTx/>
                <a:uFillTx/>
                <a:latin typeface="Optima" charset="0"/>
                <a:ea typeface="+mn-ea"/>
                <a:cs typeface="+mn-cs"/>
              </a:rPr>
              <a:t>Data Quality </a:t>
            </a:r>
            <a:r>
              <a:rPr kumimoji="0" lang="en-US" sz="2000" b="1" i="0" u="none" strike="noStrike" kern="1200" cap="none" spc="0" normalizeH="0" baseline="0" noProof="0">
                <a:ln>
                  <a:noFill/>
                </a:ln>
                <a:solidFill>
                  <a:srgbClr val="26B4E9"/>
                </a:solidFill>
                <a:effectLst/>
                <a:uLnTx/>
                <a:uFillTx/>
                <a:latin typeface="Optima"/>
                <a:ea typeface="+mn-ea"/>
                <a:cs typeface="+mn-cs"/>
              </a:rPr>
              <a:t>category</a:t>
            </a:r>
          </a:p>
        </p:txBody>
      </p:sp>
    </p:spTree>
    <p:extLst>
      <p:ext uri="{BB962C8B-B14F-4D97-AF65-F5344CB8AC3E}">
        <p14:creationId xmlns:p14="http://schemas.microsoft.com/office/powerpoint/2010/main" val="3035970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8BFED-FEF7-85D8-F644-28C103A41692}"/>
            </a:ext>
          </a:extLst>
        </p:cNvPr>
        <p:cNvGrpSpPr/>
        <p:nvPr/>
      </p:nvGrpSpPr>
      <p:grpSpPr>
        <a:xfrm>
          <a:off x="0" y="0"/>
          <a:ext cx="0" cy="0"/>
          <a:chOff x="0" y="0"/>
          <a:chExt cx="0" cy="0"/>
        </a:xfrm>
      </p:grpSpPr>
      <p:sp>
        <p:nvSpPr>
          <p:cNvPr id="28" name="Date Placeholder 3">
            <a:extLst>
              <a:ext uri="{FF2B5EF4-FFF2-40B4-BE49-F238E27FC236}">
                <a16:creationId xmlns:a16="http://schemas.microsoft.com/office/drawing/2014/main" id="{47D7CF0F-BA19-37E8-C6DC-F2D9BB1F7E47}"/>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29" name="Slide Number Placeholder 5">
            <a:extLst>
              <a:ext uri="{FF2B5EF4-FFF2-40B4-BE49-F238E27FC236}">
                <a16:creationId xmlns:a16="http://schemas.microsoft.com/office/drawing/2014/main" id="{3F3F93F1-0C96-0DE5-3DB8-B87F87736F3D}"/>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30" name="Footer Placeholder 4">
            <a:extLst>
              <a:ext uri="{FF2B5EF4-FFF2-40B4-BE49-F238E27FC236}">
                <a16:creationId xmlns:a16="http://schemas.microsoft.com/office/drawing/2014/main" id="{6FA9F7E6-2D34-2AC1-0FEF-69AFA864EFF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1D69B115-F3AE-DBC9-3398-FCA0472B3331}"/>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pic>
        <p:nvPicPr>
          <p:cNvPr id="52" name="Picture 51">
            <a:extLst>
              <a:ext uri="{FF2B5EF4-FFF2-40B4-BE49-F238E27FC236}">
                <a16:creationId xmlns:a16="http://schemas.microsoft.com/office/drawing/2014/main" id="{059C0339-DD0B-AA8C-BC5C-69C9EA42D2FF}"/>
              </a:ext>
            </a:extLst>
          </p:cNvPr>
          <p:cNvPicPr>
            <a:picLocks noChangeAspect="1"/>
          </p:cNvPicPr>
          <p:nvPr/>
        </p:nvPicPr>
        <p:blipFill>
          <a:blip r:embed="rId3"/>
          <a:stretch>
            <a:fillRect/>
          </a:stretch>
        </p:blipFill>
        <p:spPr>
          <a:xfrm>
            <a:off x="11166485" y="0"/>
            <a:ext cx="986187" cy="360468"/>
          </a:xfrm>
          <a:prstGeom prst="rect">
            <a:avLst/>
          </a:prstGeom>
        </p:spPr>
      </p:pic>
      <p:sp>
        <p:nvSpPr>
          <p:cNvPr id="4" name="标题 1">
            <a:extLst>
              <a:ext uri="{FF2B5EF4-FFF2-40B4-BE49-F238E27FC236}">
                <a16:creationId xmlns:a16="http://schemas.microsoft.com/office/drawing/2014/main" id="{8F7A07A6-6A70-CCDC-349B-0D4A3987919E}"/>
              </a:ext>
            </a:extLst>
          </p:cNvPr>
          <p:cNvSpPr txBox="1"/>
          <p:nvPr/>
        </p:nvSpPr>
        <p:spPr>
          <a:xfrm>
            <a:off x="795813" y="245821"/>
            <a:ext cx="10858500" cy="468000"/>
          </a:xfrm>
          <a:prstGeom prst="rect">
            <a:avLst/>
          </a:prstGeom>
          <a:noFill/>
          <a:ln>
            <a:noFill/>
          </a:ln>
        </p:spPr>
        <p:txBody>
          <a:bodyPr vert="horz" wrap="square" lIns="0" tIns="0" rIns="0" bIns="0" rtlCol="0" anchor="ct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panose="02000503060000020004"/>
                <a:ea typeface="+mn-ea"/>
                <a:cs typeface="Arial"/>
              </a:rPr>
              <a:t>Value Engineering Portfolio</a:t>
            </a:r>
          </a:p>
        </p:txBody>
      </p:sp>
      <p:sp>
        <p:nvSpPr>
          <p:cNvPr id="6" name="Date Placeholder 3">
            <a:extLst>
              <a:ext uri="{FF2B5EF4-FFF2-40B4-BE49-F238E27FC236}">
                <a16:creationId xmlns:a16="http://schemas.microsoft.com/office/drawing/2014/main" id="{55C6FFA6-5AEF-D2CD-854B-B6C39885E946}"/>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8" name="Footer Placeholder 4">
            <a:extLst>
              <a:ext uri="{FF2B5EF4-FFF2-40B4-BE49-F238E27FC236}">
                <a16:creationId xmlns:a16="http://schemas.microsoft.com/office/drawing/2014/main" id="{1736A582-B7A2-F00C-175A-16A22DBF30D3}"/>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pic>
        <p:nvPicPr>
          <p:cNvPr id="10" name="Picture 9">
            <a:extLst>
              <a:ext uri="{FF2B5EF4-FFF2-40B4-BE49-F238E27FC236}">
                <a16:creationId xmlns:a16="http://schemas.microsoft.com/office/drawing/2014/main" id="{0483EBA2-90EE-0761-C1B8-E8CCEBDE1003}"/>
              </a:ext>
            </a:extLst>
          </p:cNvPr>
          <p:cNvPicPr>
            <a:picLocks noChangeAspect="1"/>
          </p:cNvPicPr>
          <p:nvPr/>
        </p:nvPicPr>
        <p:blipFill>
          <a:blip r:embed="rId3"/>
          <a:stretch>
            <a:fillRect/>
          </a:stretch>
        </p:blipFill>
        <p:spPr>
          <a:xfrm>
            <a:off x="11166485" y="0"/>
            <a:ext cx="986187" cy="360468"/>
          </a:xfrm>
          <a:prstGeom prst="rect">
            <a:avLst/>
          </a:prstGeom>
        </p:spPr>
      </p:pic>
      <p:sp>
        <p:nvSpPr>
          <p:cNvPr id="12" name="Shape">
            <a:extLst>
              <a:ext uri="{FF2B5EF4-FFF2-40B4-BE49-F238E27FC236}">
                <a16:creationId xmlns:a16="http://schemas.microsoft.com/office/drawing/2014/main" id="{25F1C422-CCE6-D816-4739-415C36FBFD76}"/>
              </a:ext>
            </a:extLst>
          </p:cNvPr>
          <p:cNvSpPr>
            <a:spLocks noChangeAspect="1"/>
          </p:cNvSpPr>
          <p:nvPr/>
        </p:nvSpPr>
        <p:spPr>
          <a:xfrm flipH="1">
            <a:off x="5894641" y="812813"/>
            <a:ext cx="1080000" cy="1080000"/>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14" name="Shape">
            <a:extLst>
              <a:ext uri="{FF2B5EF4-FFF2-40B4-BE49-F238E27FC236}">
                <a16:creationId xmlns:a16="http://schemas.microsoft.com/office/drawing/2014/main" id="{1F0D2D14-7BD1-4C52-87CF-80A8683706AE}"/>
              </a:ext>
            </a:extLst>
          </p:cNvPr>
          <p:cNvSpPr>
            <a:spLocks/>
          </p:cNvSpPr>
          <p:nvPr/>
        </p:nvSpPr>
        <p:spPr>
          <a:xfrm flipH="1">
            <a:off x="4990430" y="972528"/>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sz="3200" b="0">
                <a:latin typeface="Helvetica Light"/>
                <a:ea typeface="Helvetica Light"/>
                <a:cs typeface="Helvetica Light"/>
                <a:sym typeface="Helvetica Light"/>
              </a:defRPr>
            </a:pPr>
            <a:r>
              <a:rPr kumimoji="0" lang="en-US" sz="1300" b="1" i="0" u="none" strike="noStrike" kern="0" cap="none" spc="0" normalizeH="0" baseline="0" noProof="0">
                <a:ln>
                  <a:noFill/>
                </a:ln>
                <a:solidFill>
                  <a:srgbClr val="003399"/>
                </a:solidFill>
                <a:effectLst/>
                <a:uLnTx/>
                <a:uFillTx/>
                <a:latin typeface="Optima" panose="02000503060000020004"/>
                <a:ea typeface="Helvetica Light"/>
                <a:cs typeface="Helvetica Light"/>
                <a:sym typeface="Helvetica Light"/>
              </a:rPr>
              <a:t>Enterprise Data Mgmt.</a:t>
            </a:r>
            <a:endParaRPr kumimoji="0" lang="en-US" sz="3200" b="0" i="0" u="none" strike="noStrike" kern="0" cap="none" spc="0" normalizeH="0" baseline="0" noProof="0">
              <a:ln>
                <a:noFill/>
              </a:ln>
              <a:solidFill>
                <a:prstClr val="black"/>
              </a:solidFill>
              <a:effectLst/>
              <a:uLnTx/>
              <a:uFillTx/>
              <a:latin typeface="Optima"/>
              <a:ea typeface="Helvetica Light"/>
              <a:cs typeface="Helvetica Light"/>
              <a:sym typeface="Helvetica Light"/>
            </a:endParaRPr>
          </a:p>
        </p:txBody>
      </p:sp>
      <p:sp>
        <p:nvSpPr>
          <p:cNvPr id="15" name="Shape">
            <a:extLst>
              <a:ext uri="{FF2B5EF4-FFF2-40B4-BE49-F238E27FC236}">
                <a16:creationId xmlns:a16="http://schemas.microsoft.com/office/drawing/2014/main" id="{B3D7626B-94C6-CF6D-5EC8-50E1D231D078}"/>
              </a:ext>
            </a:extLst>
          </p:cNvPr>
          <p:cNvSpPr/>
          <p:nvPr/>
        </p:nvSpPr>
        <p:spPr>
          <a:xfrm flipH="1">
            <a:off x="2525573" y="1635800"/>
            <a:ext cx="1423868" cy="1423868"/>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16" name="Shape">
            <a:extLst>
              <a:ext uri="{FF2B5EF4-FFF2-40B4-BE49-F238E27FC236}">
                <a16:creationId xmlns:a16="http://schemas.microsoft.com/office/drawing/2014/main" id="{DCB17734-70A5-13EA-D9D8-A95A6BD67EC7}"/>
              </a:ext>
            </a:extLst>
          </p:cNvPr>
          <p:cNvSpPr/>
          <p:nvPr/>
        </p:nvSpPr>
        <p:spPr>
          <a:xfrm flipH="1">
            <a:off x="2321206" y="3789420"/>
            <a:ext cx="1423868" cy="1423868"/>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17" name="Shape">
            <a:extLst>
              <a:ext uri="{FF2B5EF4-FFF2-40B4-BE49-F238E27FC236}">
                <a16:creationId xmlns:a16="http://schemas.microsoft.com/office/drawing/2014/main" id="{D7C84FB2-F1DF-BCB5-2B91-F879D9A95DFE}"/>
              </a:ext>
            </a:extLst>
          </p:cNvPr>
          <p:cNvSpPr/>
          <p:nvPr/>
        </p:nvSpPr>
        <p:spPr>
          <a:xfrm flipH="1">
            <a:off x="4755612" y="5234509"/>
            <a:ext cx="1004561" cy="1004561"/>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18" name="Shape">
            <a:extLst>
              <a:ext uri="{FF2B5EF4-FFF2-40B4-BE49-F238E27FC236}">
                <a16:creationId xmlns:a16="http://schemas.microsoft.com/office/drawing/2014/main" id="{71086F41-E9CD-67E2-8E33-3C883C893FFF}"/>
              </a:ext>
            </a:extLst>
          </p:cNvPr>
          <p:cNvSpPr/>
          <p:nvPr/>
        </p:nvSpPr>
        <p:spPr>
          <a:xfrm flipH="1">
            <a:off x="6869283" y="3773267"/>
            <a:ext cx="1768046" cy="1768046"/>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19" name="Shape">
            <a:extLst>
              <a:ext uri="{FF2B5EF4-FFF2-40B4-BE49-F238E27FC236}">
                <a16:creationId xmlns:a16="http://schemas.microsoft.com/office/drawing/2014/main" id="{F9B601ED-66DC-617C-5122-56002DA1D99D}"/>
              </a:ext>
            </a:extLst>
          </p:cNvPr>
          <p:cNvSpPr/>
          <p:nvPr/>
        </p:nvSpPr>
        <p:spPr>
          <a:xfrm flipH="1">
            <a:off x="7124472" y="1787467"/>
            <a:ext cx="1423868" cy="1423868"/>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20" name="Shape">
            <a:extLst>
              <a:ext uri="{FF2B5EF4-FFF2-40B4-BE49-F238E27FC236}">
                <a16:creationId xmlns:a16="http://schemas.microsoft.com/office/drawing/2014/main" id="{46394442-22A4-B903-FE6F-840ADF2A418C}"/>
              </a:ext>
            </a:extLst>
          </p:cNvPr>
          <p:cNvSpPr>
            <a:spLocks/>
          </p:cNvSpPr>
          <p:nvPr/>
        </p:nvSpPr>
        <p:spPr>
          <a:xfrm flipH="1">
            <a:off x="6422283" y="1894017"/>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sz="3200" b="0">
                <a:latin typeface="Helvetica Light"/>
                <a:ea typeface="Helvetica Light"/>
                <a:cs typeface="Helvetica Light"/>
                <a:sym typeface="Helvetica Light"/>
              </a:defRPr>
            </a:pPr>
            <a:r>
              <a:rPr kumimoji="0" lang="en-US" sz="1300" b="1"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rPr>
              <a:t>Supply Chain Mgmt.</a:t>
            </a:r>
          </a:p>
        </p:txBody>
      </p:sp>
      <p:sp>
        <p:nvSpPr>
          <p:cNvPr id="21" name="Shape">
            <a:extLst>
              <a:ext uri="{FF2B5EF4-FFF2-40B4-BE49-F238E27FC236}">
                <a16:creationId xmlns:a16="http://schemas.microsoft.com/office/drawing/2014/main" id="{964A01E2-9B1D-D625-484C-0F46C25CE696}"/>
              </a:ext>
            </a:extLst>
          </p:cNvPr>
          <p:cNvSpPr>
            <a:spLocks noChangeAspect="1"/>
          </p:cNvSpPr>
          <p:nvPr/>
        </p:nvSpPr>
        <p:spPr>
          <a:xfrm flipH="1">
            <a:off x="6422070" y="3540021"/>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a:ln>
                  <a:noFill/>
                </a:ln>
                <a:solidFill>
                  <a:srgbClr val="003399"/>
                </a:solidFill>
                <a:effectLst/>
                <a:uLnTx/>
                <a:uFillTx/>
                <a:latin typeface="Optima" panose="02000503060000020004"/>
                <a:ea typeface="+mn-ea"/>
                <a:cs typeface="+mn-cs"/>
                <a:sym typeface="Helvetica Light"/>
              </a:rPr>
              <a:t>Sourcing, Category &amp; Spend Mgmt.</a:t>
            </a:r>
          </a:p>
        </p:txBody>
      </p:sp>
      <p:sp>
        <p:nvSpPr>
          <p:cNvPr id="22" name="Shape">
            <a:extLst>
              <a:ext uri="{FF2B5EF4-FFF2-40B4-BE49-F238E27FC236}">
                <a16:creationId xmlns:a16="http://schemas.microsoft.com/office/drawing/2014/main" id="{5C769F8A-F7EA-AE8B-38C7-90FF161119F2}"/>
              </a:ext>
            </a:extLst>
          </p:cNvPr>
          <p:cNvSpPr/>
          <p:nvPr/>
        </p:nvSpPr>
        <p:spPr>
          <a:xfrm flipH="1">
            <a:off x="3424339" y="1842457"/>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a:ln>
                  <a:noFill/>
                </a:ln>
                <a:solidFill>
                  <a:srgbClr val="003399"/>
                </a:solidFill>
                <a:effectLst/>
                <a:uLnTx/>
                <a:uFillTx/>
                <a:latin typeface="Optima" panose="02000503060000020004"/>
                <a:ea typeface="+mn-ea"/>
                <a:cs typeface="+mn-cs"/>
                <a:sym typeface="Helvetica Light"/>
              </a:rPr>
              <a:t>Asset Lifecycle Mgmt.</a:t>
            </a:r>
            <a:endParaRPr kumimoji="0" sz="1300" b="1" i="0" u="none" strike="noStrike" kern="0" cap="none" spc="0" normalizeH="0" baseline="0" noProof="0">
              <a:ln>
                <a:noFill/>
              </a:ln>
              <a:solidFill>
                <a:srgbClr val="003399"/>
              </a:solidFill>
              <a:effectLst/>
              <a:uLnTx/>
              <a:uFillTx/>
              <a:latin typeface="Optima" panose="02000503060000020004"/>
              <a:ea typeface="+mn-ea"/>
              <a:cs typeface="+mn-cs"/>
              <a:sym typeface="Helvetica Light"/>
            </a:endParaRPr>
          </a:p>
        </p:txBody>
      </p:sp>
      <p:sp>
        <p:nvSpPr>
          <p:cNvPr id="23" name="Shape">
            <a:extLst>
              <a:ext uri="{FF2B5EF4-FFF2-40B4-BE49-F238E27FC236}">
                <a16:creationId xmlns:a16="http://schemas.microsoft.com/office/drawing/2014/main" id="{5F938FAC-D04E-81C2-8328-28EB16300432}"/>
              </a:ext>
            </a:extLst>
          </p:cNvPr>
          <p:cNvSpPr>
            <a:spLocks/>
          </p:cNvSpPr>
          <p:nvPr/>
        </p:nvSpPr>
        <p:spPr>
          <a:xfrm flipH="1">
            <a:off x="3430072" y="3491565"/>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a:ln>
                  <a:noFill/>
                </a:ln>
                <a:solidFill>
                  <a:srgbClr val="003399"/>
                </a:solidFill>
                <a:effectLst/>
                <a:uLnTx/>
                <a:uFillTx/>
                <a:latin typeface="Optima" panose="02000503060000020004"/>
                <a:ea typeface="+mn-ea"/>
                <a:cs typeface="+mn-cs"/>
                <a:sym typeface="Helvetica Light"/>
              </a:rPr>
              <a:t>Data Governance &amp; Analytics</a:t>
            </a:r>
          </a:p>
        </p:txBody>
      </p:sp>
      <p:sp>
        <p:nvSpPr>
          <p:cNvPr id="24" name="Shape">
            <a:extLst>
              <a:ext uri="{FF2B5EF4-FFF2-40B4-BE49-F238E27FC236}">
                <a16:creationId xmlns:a16="http://schemas.microsoft.com/office/drawing/2014/main" id="{B33F34EE-11DF-6D00-A143-FFA88711A384}"/>
              </a:ext>
            </a:extLst>
          </p:cNvPr>
          <p:cNvSpPr/>
          <p:nvPr/>
        </p:nvSpPr>
        <p:spPr>
          <a:xfrm flipH="1">
            <a:off x="4939075" y="4288987"/>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a:ln>
                  <a:noFill/>
                </a:ln>
                <a:solidFill>
                  <a:srgbClr val="003399"/>
                </a:solidFill>
                <a:effectLst/>
                <a:uLnTx/>
                <a:uFillTx/>
                <a:latin typeface="Optima" panose="02000503060000020004"/>
                <a:ea typeface="+mn-ea"/>
                <a:cs typeface="+mn-cs"/>
                <a:sym typeface="Helvetica Light"/>
              </a:rPr>
              <a:t>Data Quality Mgmt.</a:t>
            </a:r>
          </a:p>
        </p:txBody>
      </p:sp>
      <p:sp>
        <p:nvSpPr>
          <p:cNvPr id="25" name="Shape 108">
            <a:extLst>
              <a:ext uri="{FF2B5EF4-FFF2-40B4-BE49-F238E27FC236}">
                <a16:creationId xmlns:a16="http://schemas.microsoft.com/office/drawing/2014/main" id="{6FD47C84-4463-9120-4192-279BFBCDDB08}"/>
              </a:ext>
            </a:extLst>
          </p:cNvPr>
          <p:cNvSpPr/>
          <p:nvPr/>
        </p:nvSpPr>
        <p:spPr>
          <a:xfrm>
            <a:off x="4448739" y="2064471"/>
            <a:ext cx="2442644" cy="2442643"/>
          </a:xfrm>
          <a:prstGeom prst="ellipse">
            <a:avLst/>
          </a:prstGeom>
          <a:solidFill>
            <a:srgbClr val="4472C4">
              <a:lumMod val="75000"/>
            </a:srgbClr>
          </a:solidFill>
          <a:ln w="31750" cap="flat" cmpd="dbl" algn="ctr">
            <a:solidFill>
              <a:srgbClr val="4472C4">
                <a:lumMod val="75000"/>
              </a:srgbClr>
            </a:solidFill>
            <a:prstDash val="sysDash"/>
            <a:miter lim="800000"/>
          </a:ln>
          <a:effectLst/>
        </p:spPr>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Optima" panose="02000503060000020004"/>
                <a:ea typeface="Helvetica Neue"/>
                <a:cs typeface="Helvetica Neue"/>
                <a:sym typeface="Helvetica Neue"/>
              </a:rPr>
              <a:t>Value Engineering Portfolio</a:t>
            </a:r>
            <a:endParaRPr kumimoji="0" lang="en-US" sz="1600" b="1" i="0" u="none" strike="noStrike" kern="0" cap="none" spc="0" normalizeH="0" baseline="0" noProof="0">
              <a:ln>
                <a:noFill/>
              </a:ln>
              <a:solidFill>
                <a:prstClr val="white"/>
              </a:solidFill>
              <a:effectLst/>
              <a:uLnTx/>
              <a:uFillTx/>
              <a:latin typeface="Optima" panose="02000503060000020004"/>
              <a:ea typeface="Helvetica Neue"/>
              <a:cs typeface="Helvetica Neue"/>
              <a:sym typeface="Helvetica Neue"/>
            </a:endParaRPr>
          </a:p>
        </p:txBody>
      </p:sp>
      <p:grpSp>
        <p:nvGrpSpPr>
          <p:cNvPr id="26" name="Group 25">
            <a:extLst>
              <a:ext uri="{FF2B5EF4-FFF2-40B4-BE49-F238E27FC236}">
                <a16:creationId xmlns:a16="http://schemas.microsoft.com/office/drawing/2014/main" id="{5E5278BC-3C58-40F2-662E-40153799CF1E}"/>
              </a:ext>
            </a:extLst>
          </p:cNvPr>
          <p:cNvGrpSpPr/>
          <p:nvPr/>
        </p:nvGrpSpPr>
        <p:grpSpPr>
          <a:xfrm>
            <a:off x="8072047" y="1633049"/>
            <a:ext cx="3979679" cy="1630580"/>
            <a:chOff x="8168882" y="1471091"/>
            <a:chExt cx="3979679" cy="1630580"/>
          </a:xfrm>
        </p:grpSpPr>
        <p:sp>
          <p:nvSpPr>
            <p:cNvPr id="27" name="Isosceles Triangle 68">
              <a:extLst>
                <a:ext uri="{FF2B5EF4-FFF2-40B4-BE49-F238E27FC236}">
                  <a16:creationId xmlns:a16="http://schemas.microsoft.com/office/drawing/2014/main" id="{E5382295-1EDC-FB12-5418-51E5F148810B}"/>
                </a:ext>
              </a:extLst>
            </p:cNvPr>
            <p:cNvSpPr/>
            <p:nvPr/>
          </p:nvSpPr>
          <p:spPr>
            <a:xfrm rot="3760898">
              <a:off x="8481000" y="1947790"/>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32" name="Shape 131">
              <a:extLst>
                <a:ext uri="{FF2B5EF4-FFF2-40B4-BE49-F238E27FC236}">
                  <a16:creationId xmlns:a16="http://schemas.microsoft.com/office/drawing/2014/main" id="{29FC6FEA-DFE7-9845-367F-3BCE06D643C4}"/>
                </a:ext>
              </a:extLst>
            </p:cNvPr>
            <p:cNvSpPr txBox="1"/>
            <p:nvPr/>
          </p:nvSpPr>
          <p:spPr>
            <a:xfrm>
              <a:off x="8686651" y="1873483"/>
              <a:ext cx="2922083" cy="322719"/>
            </a:xfrm>
            <a:prstGeom prst="rect">
              <a:avLst/>
            </a:prstGeom>
            <a:noFill/>
            <a:ln>
              <a:noFill/>
            </a:ln>
          </p:spPr>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Services &amp; Contracts Management [S2C]</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33" name="Isosceles Triangle 68">
              <a:extLst>
                <a:ext uri="{FF2B5EF4-FFF2-40B4-BE49-F238E27FC236}">
                  <a16:creationId xmlns:a16="http://schemas.microsoft.com/office/drawing/2014/main" id="{7F42434F-5418-1F6C-FAC6-F9CBD37101FF}"/>
                </a:ext>
              </a:extLst>
            </p:cNvPr>
            <p:cNvSpPr/>
            <p:nvPr/>
          </p:nvSpPr>
          <p:spPr>
            <a:xfrm rot="5557724">
              <a:off x="8563051" y="2413624"/>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34" name="Shape 131">
              <a:extLst>
                <a:ext uri="{FF2B5EF4-FFF2-40B4-BE49-F238E27FC236}">
                  <a16:creationId xmlns:a16="http://schemas.microsoft.com/office/drawing/2014/main" id="{8ACAAEE0-11CA-400A-9C50-6197000AD3B9}"/>
                </a:ext>
              </a:extLst>
            </p:cNvPr>
            <p:cNvSpPr txBox="1"/>
            <p:nvPr/>
          </p:nvSpPr>
          <p:spPr>
            <a:xfrm>
              <a:off x="8699260" y="2330249"/>
              <a:ext cx="3449301" cy="410358"/>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S2P, P2I, S2C, A2R, O2C: Business Process Optimization</a:t>
              </a:r>
              <a:endParaRPr kumimoji="0" lang="ru" sz="1300" b="1" i="0" u="none" strike="noStrike" kern="0" cap="none" spc="0" normalizeH="0" baseline="0" noProof="0">
                <a:ln>
                  <a:noFill/>
                </a:ln>
                <a:solidFill>
                  <a:srgbClr val="10479B"/>
                </a:solidFill>
                <a:effectLst/>
                <a:uLnTx/>
                <a:uFillTx/>
                <a:cs typeface="Arial"/>
                <a:sym typeface="Arial"/>
              </a:endParaRPr>
            </a:p>
          </p:txBody>
        </p:sp>
        <p:sp>
          <p:nvSpPr>
            <p:cNvPr id="35" name="Isosceles Triangle 68">
              <a:extLst>
                <a:ext uri="{FF2B5EF4-FFF2-40B4-BE49-F238E27FC236}">
                  <a16:creationId xmlns:a16="http://schemas.microsoft.com/office/drawing/2014/main" id="{250F1F26-BC23-F7F8-B41B-27CD43C9AAC0}"/>
                </a:ext>
              </a:extLst>
            </p:cNvPr>
            <p:cNvSpPr/>
            <p:nvPr/>
          </p:nvSpPr>
          <p:spPr>
            <a:xfrm rot="5557724">
              <a:off x="8315889" y="2762578"/>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36" name="Shape 131">
              <a:extLst>
                <a:ext uri="{FF2B5EF4-FFF2-40B4-BE49-F238E27FC236}">
                  <a16:creationId xmlns:a16="http://schemas.microsoft.com/office/drawing/2014/main" id="{3B382D16-B7D8-D396-8D3F-C32FDB828138}"/>
                </a:ext>
              </a:extLst>
            </p:cNvPr>
            <p:cNvSpPr txBox="1"/>
            <p:nvPr/>
          </p:nvSpPr>
          <p:spPr>
            <a:xfrm>
              <a:off x="8416214" y="2766774"/>
              <a:ext cx="3732347" cy="334897"/>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Digital Transformation &amp; Robotic Process Orchestration</a:t>
              </a:r>
              <a:endParaRPr kumimoji="0" lang="ru" sz="1300" b="1" i="0" u="none" strike="noStrike" kern="0" cap="none" spc="0" normalizeH="0" baseline="0" noProof="0">
                <a:ln>
                  <a:noFill/>
                </a:ln>
                <a:solidFill>
                  <a:srgbClr val="10479B"/>
                </a:solidFill>
                <a:effectLst/>
                <a:uLnTx/>
                <a:uFillTx/>
                <a:cs typeface="Arial"/>
                <a:sym typeface="Arial"/>
              </a:endParaRPr>
            </a:p>
          </p:txBody>
        </p:sp>
        <p:sp>
          <p:nvSpPr>
            <p:cNvPr id="37" name="Isosceles Triangle 68">
              <a:extLst>
                <a:ext uri="{FF2B5EF4-FFF2-40B4-BE49-F238E27FC236}">
                  <a16:creationId xmlns:a16="http://schemas.microsoft.com/office/drawing/2014/main" id="{12CB17ED-C257-4F4F-3C7D-CEC5C744E1D1}"/>
                </a:ext>
              </a:extLst>
            </p:cNvPr>
            <p:cNvSpPr/>
            <p:nvPr/>
          </p:nvSpPr>
          <p:spPr>
            <a:xfrm rot="3760898">
              <a:off x="8168882" y="1630866"/>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38" name="Shape 131">
              <a:extLst>
                <a:ext uri="{FF2B5EF4-FFF2-40B4-BE49-F238E27FC236}">
                  <a16:creationId xmlns:a16="http://schemas.microsoft.com/office/drawing/2014/main" id="{0D3D4121-DC3F-DA6A-C4F4-2DBA45A8A4E4}"/>
                </a:ext>
              </a:extLst>
            </p:cNvPr>
            <p:cNvSpPr txBox="1"/>
            <p:nvPr/>
          </p:nvSpPr>
          <p:spPr>
            <a:xfrm>
              <a:off x="8379150" y="1471091"/>
              <a:ext cx="2288226" cy="322719"/>
            </a:xfrm>
            <a:prstGeom prst="rect">
              <a:avLst/>
            </a:prstGeom>
            <a:noFill/>
            <a:ln>
              <a:noFill/>
            </a:ln>
          </p:spPr>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MRO Inventory Optimization</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grpSp>
      <p:grpSp>
        <p:nvGrpSpPr>
          <p:cNvPr id="39" name="Group 38">
            <a:extLst>
              <a:ext uri="{FF2B5EF4-FFF2-40B4-BE49-F238E27FC236}">
                <a16:creationId xmlns:a16="http://schemas.microsoft.com/office/drawing/2014/main" id="{8E37EE62-59E1-8C3F-0F24-21C007D3349F}"/>
              </a:ext>
            </a:extLst>
          </p:cNvPr>
          <p:cNvGrpSpPr/>
          <p:nvPr/>
        </p:nvGrpSpPr>
        <p:grpSpPr>
          <a:xfrm>
            <a:off x="8123308" y="3703406"/>
            <a:ext cx="3967054" cy="2154035"/>
            <a:chOff x="8220143" y="3541448"/>
            <a:chExt cx="3967054" cy="2154035"/>
          </a:xfrm>
        </p:grpSpPr>
        <p:sp>
          <p:nvSpPr>
            <p:cNvPr id="40" name="Shape 131">
              <a:extLst>
                <a:ext uri="{FF2B5EF4-FFF2-40B4-BE49-F238E27FC236}">
                  <a16:creationId xmlns:a16="http://schemas.microsoft.com/office/drawing/2014/main" id="{238842CD-2088-0234-7F3D-3E67EB6BE285}"/>
                </a:ext>
              </a:extLst>
            </p:cNvPr>
            <p:cNvSpPr txBox="1"/>
            <p:nvPr/>
          </p:nvSpPr>
          <p:spPr>
            <a:xfrm>
              <a:off x="8946294" y="3965531"/>
              <a:ext cx="2829868" cy="417898"/>
            </a:xfrm>
            <a:prstGeom prst="rect">
              <a:avLst/>
            </a:prstGeom>
            <a:noFill/>
            <a:ln>
              <a:noFill/>
            </a:ln>
          </p:spPr>
          <p:txBody>
            <a:bodyPr wrap="square" lIns="36000" tIns="0" rIns="0" bIns="0" anchor="ctr" anchorCtr="0">
              <a:noAutofit/>
            </a:bodyPr>
            <a:lstStyle/>
            <a:p>
              <a:pPr marL="0" marR="0" lvl="0" indent="0" algn="l" defTabSz="914400" rtl="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 Data Quality Hub: Orchestration, Consolidation &amp; Reconciliation </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41" name="Isosceles Triangle 68">
              <a:extLst>
                <a:ext uri="{FF2B5EF4-FFF2-40B4-BE49-F238E27FC236}">
                  <a16:creationId xmlns:a16="http://schemas.microsoft.com/office/drawing/2014/main" id="{8775CA8C-58F1-EF58-856F-13DBCFA34D1D}"/>
                </a:ext>
              </a:extLst>
            </p:cNvPr>
            <p:cNvSpPr/>
            <p:nvPr/>
          </p:nvSpPr>
          <p:spPr>
            <a:xfrm rot="5400000">
              <a:off x="8614812" y="4655359"/>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42" name="Shape 131">
              <a:extLst>
                <a:ext uri="{FF2B5EF4-FFF2-40B4-BE49-F238E27FC236}">
                  <a16:creationId xmlns:a16="http://schemas.microsoft.com/office/drawing/2014/main" id="{2E0BA081-4AFF-26F0-9B4C-981ACC51F86C}"/>
                </a:ext>
              </a:extLst>
            </p:cNvPr>
            <p:cNvSpPr txBox="1"/>
            <p:nvPr/>
          </p:nvSpPr>
          <p:spPr>
            <a:xfrm>
              <a:off x="8791682" y="4542775"/>
              <a:ext cx="3395515" cy="449558"/>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BP Data Regulatory, Statutory Compliance &amp; Cross-functional Governance</a:t>
              </a:r>
              <a:endParaRPr kumimoji="0" lang="ru" sz="1300" b="1" i="0" u="none" strike="noStrike" kern="0" cap="none" spc="0" normalizeH="0" baseline="0" noProof="0">
                <a:ln>
                  <a:noFill/>
                </a:ln>
                <a:solidFill>
                  <a:srgbClr val="10479B"/>
                </a:solidFill>
                <a:effectLst/>
                <a:uLnTx/>
                <a:uFillTx/>
                <a:cs typeface="Arial"/>
                <a:sym typeface="Arial"/>
              </a:endParaRPr>
            </a:p>
          </p:txBody>
        </p:sp>
        <p:sp>
          <p:nvSpPr>
            <p:cNvPr id="43" name="Isosceles Triangle 68">
              <a:extLst>
                <a:ext uri="{FF2B5EF4-FFF2-40B4-BE49-F238E27FC236}">
                  <a16:creationId xmlns:a16="http://schemas.microsoft.com/office/drawing/2014/main" id="{EA5566D5-083C-2F0B-1A77-BD522CF8D922}"/>
                </a:ext>
              </a:extLst>
            </p:cNvPr>
            <p:cNvSpPr/>
            <p:nvPr/>
          </p:nvSpPr>
          <p:spPr>
            <a:xfrm rot="5400000">
              <a:off x="8293375" y="5121855"/>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44" name="Shape 131">
              <a:extLst>
                <a:ext uri="{FF2B5EF4-FFF2-40B4-BE49-F238E27FC236}">
                  <a16:creationId xmlns:a16="http://schemas.microsoft.com/office/drawing/2014/main" id="{5046670F-0491-A652-171E-75C0EA8A61B5}"/>
                </a:ext>
              </a:extLst>
            </p:cNvPr>
            <p:cNvSpPr txBox="1"/>
            <p:nvPr/>
          </p:nvSpPr>
          <p:spPr>
            <a:xfrm>
              <a:off x="8460878" y="5062266"/>
              <a:ext cx="3147857" cy="633217"/>
            </a:xfrm>
            <a:prstGeom prst="rect">
              <a:avLst/>
            </a:prstGeom>
            <a:noFill/>
            <a:ln>
              <a:noFill/>
            </a:ln>
          </p:spPr>
          <p:txBody>
            <a:bodyPr wrap="square" lIns="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BP Data Classification, Categorization, Industry Clusters</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45" name="Isosceles Triangle 68">
              <a:extLst>
                <a:ext uri="{FF2B5EF4-FFF2-40B4-BE49-F238E27FC236}">
                  <a16:creationId xmlns:a16="http://schemas.microsoft.com/office/drawing/2014/main" id="{16162B96-14D1-D605-360C-146571FE2929}"/>
                </a:ext>
              </a:extLst>
            </p:cNvPr>
            <p:cNvSpPr/>
            <p:nvPr/>
          </p:nvSpPr>
          <p:spPr>
            <a:xfrm rot="5400000">
              <a:off x="8596120" y="4098216"/>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46" name="Isosceles Triangle 68">
              <a:extLst>
                <a:ext uri="{FF2B5EF4-FFF2-40B4-BE49-F238E27FC236}">
                  <a16:creationId xmlns:a16="http://schemas.microsoft.com/office/drawing/2014/main" id="{775E2DBB-0546-0573-64EC-641A3ECAA283}"/>
                </a:ext>
              </a:extLst>
            </p:cNvPr>
            <p:cNvSpPr/>
            <p:nvPr/>
          </p:nvSpPr>
          <p:spPr>
            <a:xfrm rot="5400000">
              <a:off x="8220143" y="3647335"/>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47" name="Shape 131">
              <a:extLst>
                <a:ext uri="{FF2B5EF4-FFF2-40B4-BE49-F238E27FC236}">
                  <a16:creationId xmlns:a16="http://schemas.microsoft.com/office/drawing/2014/main" id="{6EE369C7-8D11-22B3-3A4A-B907AEC0A21F}"/>
                </a:ext>
              </a:extLst>
            </p:cNvPr>
            <p:cNvSpPr txBox="1"/>
            <p:nvPr/>
          </p:nvSpPr>
          <p:spPr>
            <a:xfrm>
              <a:off x="8350500" y="3541448"/>
              <a:ext cx="3449300" cy="344449"/>
            </a:xfrm>
            <a:prstGeom prst="rect">
              <a:avLst/>
            </a:prstGeom>
            <a:noFill/>
            <a:ln>
              <a:noFill/>
            </a:ln>
          </p:spPr>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Spend &amp; Category Management, Predictive &amp; Strategic Procurement</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grpSp>
      <p:grpSp>
        <p:nvGrpSpPr>
          <p:cNvPr id="48" name="Group 47">
            <a:extLst>
              <a:ext uri="{FF2B5EF4-FFF2-40B4-BE49-F238E27FC236}">
                <a16:creationId xmlns:a16="http://schemas.microsoft.com/office/drawing/2014/main" id="{5F722F15-AA0E-1A3F-34A1-85958A7F37EA}"/>
              </a:ext>
            </a:extLst>
          </p:cNvPr>
          <p:cNvGrpSpPr/>
          <p:nvPr/>
        </p:nvGrpSpPr>
        <p:grpSpPr>
          <a:xfrm>
            <a:off x="0" y="3315410"/>
            <a:ext cx="3132889" cy="2313006"/>
            <a:chOff x="96835" y="3153452"/>
            <a:chExt cx="3132889" cy="2313006"/>
          </a:xfrm>
        </p:grpSpPr>
        <p:sp>
          <p:nvSpPr>
            <p:cNvPr id="49" name="Isosceles Triangle 68">
              <a:extLst>
                <a:ext uri="{FF2B5EF4-FFF2-40B4-BE49-F238E27FC236}">
                  <a16:creationId xmlns:a16="http://schemas.microsoft.com/office/drawing/2014/main" id="{00364AA3-072F-88F3-3DB3-FDA89FB7E978}"/>
                </a:ext>
              </a:extLst>
            </p:cNvPr>
            <p:cNvSpPr/>
            <p:nvPr/>
          </p:nvSpPr>
          <p:spPr>
            <a:xfrm rot="15934912">
              <a:off x="2322072" y="4260379"/>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50" name="Isosceles Triangle 68">
              <a:extLst>
                <a:ext uri="{FF2B5EF4-FFF2-40B4-BE49-F238E27FC236}">
                  <a16:creationId xmlns:a16="http://schemas.microsoft.com/office/drawing/2014/main" id="{7D5E7E93-3370-FE6D-6724-3BBA90D14B94}"/>
                </a:ext>
              </a:extLst>
            </p:cNvPr>
            <p:cNvSpPr/>
            <p:nvPr/>
          </p:nvSpPr>
          <p:spPr>
            <a:xfrm rot="13649166">
              <a:off x="2507971" y="4714057"/>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51" name="Isosceles Triangle 68">
              <a:extLst>
                <a:ext uri="{FF2B5EF4-FFF2-40B4-BE49-F238E27FC236}">
                  <a16:creationId xmlns:a16="http://schemas.microsoft.com/office/drawing/2014/main" id="{E48A83DC-BE4C-76FC-EEFC-B7BF8D6D156B}"/>
                </a:ext>
              </a:extLst>
            </p:cNvPr>
            <p:cNvSpPr/>
            <p:nvPr/>
          </p:nvSpPr>
          <p:spPr>
            <a:xfrm rot="15934912">
              <a:off x="2509832" y="3758770"/>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53" name="Isosceles Triangle 68">
              <a:extLst>
                <a:ext uri="{FF2B5EF4-FFF2-40B4-BE49-F238E27FC236}">
                  <a16:creationId xmlns:a16="http://schemas.microsoft.com/office/drawing/2014/main" id="{1DD679EE-DCC3-E42A-4457-2621B5D1282B}"/>
                </a:ext>
              </a:extLst>
            </p:cNvPr>
            <p:cNvSpPr/>
            <p:nvPr/>
          </p:nvSpPr>
          <p:spPr>
            <a:xfrm rot="15934912">
              <a:off x="2931798" y="3570475"/>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54" name="Shape 131">
              <a:extLst>
                <a:ext uri="{FF2B5EF4-FFF2-40B4-BE49-F238E27FC236}">
                  <a16:creationId xmlns:a16="http://schemas.microsoft.com/office/drawing/2014/main" id="{3A880D5C-C858-522B-167F-1FF4E4BE521B}"/>
                </a:ext>
              </a:extLst>
            </p:cNvPr>
            <p:cNvSpPr txBox="1"/>
            <p:nvPr/>
          </p:nvSpPr>
          <p:spPr>
            <a:xfrm>
              <a:off x="96835" y="4640971"/>
              <a:ext cx="2339756" cy="35136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Descriptive, Prescriptive &amp; Predictive Analytics</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55" name="Shape 131">
              <a:extLst>
                <a:ext uri="{FF2B5EF4-FFF2-40B4-BE49-F238E27FC236}">
                  <a16:creationId xmlns:a16="http://schemas.microsoft.com/office/drawing/2014/main" id="{FF288937-835E-22EB-9AC8-F21B9D84F8E3}"/>
                </a:ext>
              </a:extLst>
            </p:cNvPr>
            <p:cNvSpPr txBox="1"/>
            <p:nvPr/>
          </p:nvSpPr>
          <p:spPr>
            <a:xfrm>
              <a:off x="96835" y="4020956"/>
              <a:ext cx="2149599" cy="42640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Integration, Orchestration  Business Services</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56" name="Shape 131">
              <a:extLst>
                <a:ext uri="{FF2B5EF4-FFF2-40B4-BE49-F238E27FC236}">
                  <a16:creationId xmlns:a16="http://schemas.microsoft.com/office/drawing/2014/main" id="{C040306C-B732-4E42-75C4-30EEE7C17610}"/>
                </a:ext>
              </a:extLst>
            </p:cNvPr>
            <p:cNvSpPr txBox="1"/>
            <p:nvPr/>
          </p:nvSpPr>
          <p:spPr>
            <a:xfrm>
              <a:off x="682581" y="3607242"/>
              <a:ext cx="1798319" cy="347756"/>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Single Version of Truth</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57" name="Shape 131">
              <a:extLst>
                <a:ext uri="{FF2B5EF4-FFF2-40B4-BE49-F238E27FC236}">
                  <a16:creationId xmlns:a16="http://schemas.microsoft.com/office/drawing/2014/main" id="{CE0C97C4-12DA-2443-645C-C894FAA8F4C5}"/>
                </a:ext>
              </a:extLst>
            </p:cNvPr>
            <p:cNvSpPr txBox="1"/>
            <p:nvPr/>
          </p:nvSpPr>
          <p:spPr>
            <a:xfrm>
              <a:off x="682581" y="3153452"/>
              <a:ext cx="2547143" cy="410359"/>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MDM: AMR/EMR, MMR, SMR, VMR, EAM etc.</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58" name="Isosceles Triangle 68">
              <a:extLst>
                <a:ext uri="{FF2B5EF4-FFF2-40B4-BE49-F238E27FC236}">
                  <a16:creationId xmlns:a16="http://schemas.microsoft.com/office/drawing/2014/main" id="{4B0D2C3B-53F4-27FE-FA94-83A656066671}"/>
                </a:ext>
              </a:extLst>
            </p:cNvPr>
            <p:cNvSpPr/>
            <p:nvPr/>
          </p:nvSpPr>
          <p:spPr>
            <a:xfrm rot="13649166">
              <a:off x="2969127" y="4961462"/>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59" name="Shape 131">
              <a:extLst>
                <a:ext uri="{FF2B5EF4-FFF2-40B4-BE49-F238E27FC236}">
                  <a16:creationId xmlns:a16="http://schemas.microsoft.com/office/drawing/2014/main" id="{4A6F3C07-96CC-5433-7DE3-8168CEE620D6}"/>
                </a:ext>
              </a:extLst>
            </p:cNvPr>
            <p:cNvSpPr txBox="1"/>
            <p:nvPr/>
          </p:nvSpPr>
          <p:spPr>
            <a:xfrm>
              <a:off x="962012" y="5108906"/>
              <a:ext cx="2186760" cy="35755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On-Cloud &amp; On-Premise</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grpSp>
      <p:grpSp>
        <p:nvGrpSpPr>
          <p:cNvPr id="60" name="Group 59">
            <a:extLst>
              <a:ext uri="{FF2B5EF4-FFF2-40B4-BE49-F238E27FC236}">
                <a16:creationId xmlns:a16="http://schemas.microsoft.com/office/drawing/2014/main" id="{2EFEEF74-CDF5-4204-EB93-F3F31430D334}"/>
              </a:ext>
            </a:extLst>
          </p:cNvPr>
          <p:cNvGrpSpPr/>
          <p:nvPr/>
        </p:nvGrpSpPr>
        <p:grpSpPr>
          <a:xfrm>
            <a:off x="1397114" y="5540788"/>
            <a:ext cx="6817925" cy="1071196"/>
            <a:chOff x="1493949" y="5378830"/>
            <a:chExt cx="6817925" cy="1071196"/>
          </a:xfrm>
        </p:grpSpPr>
        <p:sp>
          <p:nvSpPr>
            <p:cNvPr id="61" name="Isosceles Triangle 68">
              <a:extLst>
                <a:ext uri="{FF2B5EF4-FFF2-40B4-BE49-F238E27FC236}">
                  <a16:creationId xmlns:a16="http://schemas.microsoft.com/office/drawing/2014/main" id="{91A1EE20-AC51-9A87-E597-114A79545C87}"/>
                </a:ext>
              </a:extLst>
            </p:cNvPr>
            <p:cNvSpPr/>
            <p:nvPr/>
          </p:nvSpPr>
          <p:spPr>
            <a:xfrm rot="15507070">
              <a:off x="4717156" y="5442822"/>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62" name="Shape 131">
              <a:extLst>
                <a:ext uri="{FF2B5EF4-FFF2-40B4-BE49-F238E27FC236}">
                  <a16:creationId xmlns:a16="http://schemas.microsoft.com/office/drawing/2014/main" id="{AFBB3CCF-19F0-3E40-CC4B-12FC95435F03}"/>
                </a:ext>
              </a:extLst>
            </p:cNvPr>
            <p:cNvSpPr txBox="1"/>
            <p:nvPr/>
          </p:nvSpPr>
          <p:spPr>
            <a:xfrm>
              <a:off x="2515982" y="5378830"/>
              <a:ext cx="2322202" cy="51331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Data Quality Compliance, Data Maturity Audit</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63" name="Isosceles Triangle 68">
              <a:extLst>
                <a:ext uri="{FF2B5EF4-FFF2-40B4-BE49-F238E27FC236}">
                  <a16:creationId xmlns:a16="http://schemas.microsoft.com/office/drawing/2014/main" id="{3CF268ED-66A5-BA06-DD4A-E6091E0E1AD5}"/>
                </a:ext>
              </a:extLst>
            </p:cNvPr>
            <p:cNvSpPr/>
            <p:nvPr/>
          </p:nvSpPr>
          <p:spPr>
            <a:xfrm rot="13649166">
              <a:off x="4931477" y="5878211"/>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128" name="Shape 131">
              <a:extLst>
                <a:ext uri="{FF2B5EF4-FFF2-40B4-BE49-F238E27FC236}">
                  <a16:creationId xmlns:a16="http://schemas.microsoft.com/office/drawing/2014/main" id="{BD8EDABF-18C8-A734-0B11-B458A851182E}"/>
                </a:ext>
              </a:extLst>
            </p:cNvPr>
            <p:cNvSpPr txBox="1"/>
            <p:nvPr/>
          </p:nvSpPr>
          <p:spPr>
            <a:xfrm>
              <a:off x="1493949" y="5936714"/>
              <a:ext cx="3597380" cy="51331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ISO: Meta Data, Taxonomy, Ontologies Assessment</a:t>
              </a:r>
            </a:p>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NATO, </a:t>
              </a:r>
              <a:r>
                <a:rPr kumimoji="0" lang="en-US" sz="1300" b="1" i="0" u="none" strike="noStrike" kern="0" cap="none" spc="0" normalizeH="0" baseline="0" noProof="0" err="1">
                  <a:ln>
                    <a:noFill/>
                  </a:ln>
                  <a:solidFill>
                    <a:srgbClr val="10479B"/>
                  </a:solidFill>
                  <a:effectLst/>
                  <a:uLnTx/>
                  <a:uFillTx/>
                  <a:latin typeface="Optima" panose="02000503060000020004"/>
                  <a:ea typeface="Arial"/>
                  <a:cs typeface="Arial"/>
                  <a:sym typeface="Arial"/>
                </a:rPr>
                <a:t>eCl@ss</a:t>
              </a: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 PIDX, </a:t>
              </a:r>
              <a:r>
                <a:rPr kumimoji="0" lang="en-US" sz="1300" b="1" i="0" u="none" strike="noStrike" kern="0" cap="none" spc="0" normalizeH="0" baseline="0" noProof="0" err="1">
                  <a:ln>
                    <a:noFill/>
                  </a:ln>
                  <a:solidFill>
                    <a:srgbClr val="10479B"/>
                  </a:solidFill>
                  <a:effectLst/>
                  <a:uLnTx/>
                  <a:uFillTx/>
                  <a:latin typeface="Optima" panose="02000503060000020004"/>
                  <a:ea typeface="Arial"/>
                  <a:cs typeface="Arial"/>
                  <a:sym typeface="Arial"/>
                </a:rPr>
                <a:t>eOTD</a:t>
              </a: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 PPO, ISIC, HS etc.</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129" name="Isosceles Triangle 68">
              <a:extLst>
                <a:ext uri="{FF2B5EF4-FFF2-40B4-BE49-F238E27FC236}">
                  <a16:creationId xmlns:a16="http://schemas.microsoft.com/office/drawing/2014/main" id="{61D21809-DF2D-7C0D-303E-8EC9F2B731E3}"/>
                </a:ext>
              </a:extLst>
            </p:cNvPr>
            <p:cNvSpPr/>
            <p:nvPr/>
          </p:nvSpPr>
          <p:spPr>
            <a:xfrm rot="13649166">
              <a:off x="5577175" y="5862168"/>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130" name="Shape 131">
              <a:extLst>
                <a:ext uri="{FF2B5EF4-FFF2-40B4-BE49-F238E27FC236}">
                  <a16:creationId xmlns:a16="http://schemas.microsoft.com/office/drawing/2014/main" id="{EC7B0EF1-5878-EDEF-9D1A-D1DC5FA6A4C4}"/>
                </a:ext>
              </a:extLst>
            </p:cNvPr>
            <p:cNvSpPr txBox="1"/>
            <p:nvPr/>
          </p:nvSpPr>
          <p:spPr>
            <a:xfrm>
              <a:off x="5669019" y="5762724"/>
              <a:ext cx="2642855" cy="589484"/>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Data Cleansing, Classification &amp; Enrichment</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grpSp>
      <p:grpSp>
        <p:nvGrpSpPr>
          <p:cNvPr id="131" name="Group 130">
            <a:extLst>
              <a:ext uri="{FF2B5EF4-FFF2-40B4-BE49-F238E27FC236}">
                <a16:creationId xmlns:a16="http://schemas.microsoft.com/office/drawing/2014/main" id="{D0C8859B-5755-1FD6-543C-0971CF46EC01}"/>
              </a:ext>
            </a:extLst>
          </p:cNvPr>
          <p:cNvGrpSpPr/>
          <p:nvPr/>
        </p:nvGrpSpPr>
        <p:grpSpPr>
          <a:xfrm>
            <a:off x="185285" y="1035742"/>
            <a:ext cx="3128110" cy="2067357"/>
            <a:chOff x="282120" y="873784"/>
            <a:chExt cx="3128110" cy="2067357"/>
          </a:xfrm>
        </p:grpSpPr>
        <p:sp>
          <p:nvSpPr>
            <p:cNvPr id="132" name="Isosceles Triangle 68">
              <a:extLst>
                <a:ext uri="{FF2B5EF4-FFF2-40B4-BE49-F238E27FC236}">
                  <a16:creationId xmlns:a16="http://schemas.microsoft.com/office/drawing/2014/main" id="{DC54104B-2670-F96B-BE1B-F96AEF36CADC}"/>
                </a:ext>
              </a:extLst>
            </p:cNvPr>
            <p:cNvSpPr/>
            <p:nvPr/>
          </p:nvSpPr>
          <p:spPr>
            <a:xfrm rot="16663079">
              <a:off x="3124680" y="1391632"/>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133" name="Shape 131">
              <a:extLst>
                <a:ext uri="{FF2B5EF4-FFF2-40B4-BE49-F238E27FC236}">
                  <a16:creationId xmlns:a16="http://schemas.microsoft.com/office/drawing/2014/main" id="{6AC858D4-9CC8-A045-6866-40315D5CA61D}"/>
                </a:ext>
              </a:extLst>
            </p:cNvPr>
            <p:cNvSpPr txBox="1"/>
            <p:nvPr/>
          </p:nvSpPr>
          <p:spPr>
            <a:xfrm>
              <a:off x="540914" y="873784"/>
              <a:ext cx="2869316" cy="446740"/>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EAM Objects: Floc, Eqpt, </a:t>
              </a:r>
              <a:r>
                <a:rPr kumimoji="0" lang="en-US" sz="1300" b="1" i="0" u="none" strike="noStrike" kern="0" cap="none" spc="0" normalizeH="0" baseline="0" noProof="0" err="1">
                  <a:ln>
                    <a:noFill/>
                  </a:ln>
                  <a:solidFill>
                    <a:srgbClr val="10479B"/>
                  </a:solidFill>
                  <a:effectLst/>
                  <a:uLnTx/>
                  <a:uFillTx/>
                  <a:latin typeface="Optima" panose="02000503060000020004"/>
                  <a:cs typeface="Arial"/>
                  <a:sym typeface="Arial"/>
                </a:rPr>
                <a:t>eBoM</a:t>
              </a: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 </a:t>
              </a:r>
              <a:r>
                <a:rPr kumimoji="0" lang="en-US" sz="1300" b="1" i="0" u="none" strike="noStrike" kern="0" cap="none" spc="0" normalizeH="0" baseline="0" noProof="0" err="1">
                  <a:ln>
                    <a:noFill/>
                  </a:ln>
                  <a:solidFill>
                    <a:srgbClr val="10479B"/>
                  </a:solidFill>
                  <a:effectLst/>
                  <a:uLnTx/>
                  <a:uFillTx/>
                  <a:latin typeface="Optima" panose="02000503060000020004"/>
                  <a:cs typeface="Arial"/>
                  <a:sym typeface="Arial"/>
                </a:rPr>
                <a:t>fBoM</a:t>
              </a: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 MI, TL, MP…</a:t>
              </a:r>
              <a:endParaRPr kumimoji="0" lang="ru" sz="1300" b="1" i="0" u="none" strike="noStrike" kern="0" cap="none" spc="0" normalizeH="0" baseline="0" noProof="0">
                <a:ln>
                  <a:noFill/>
                </a:ln>
                <a:solidFill>
                  <a:srgbClr val="10479B"/>
                </a:solidFill>
                <a:effectLst/>
                <a:uLnTx/>
                <a:uFillTx/>
                <a:cs typeface="Arial"/>
                <a:sym typeface="Arial"/>
              </a:endParaRPr>
            </a:p>
          </p:txBody>
        </p:sp>
        <p:sp>
          <p:nvSpPr>
            <p:cNvPr id="134" name="Isosceles Triangle 68">
              <a:extLst>
                <a:ext uri="{FF2B5EF4-FFF2-40B4-BE49-F238E27FC236}">
                  <a16:creationId xmlns:a16="http://schemas.microsoft.com/office/drawing/2014/main" id="{015B4175-CE7D-FAC8-098C-3180752C189D}"/>
                </a:ext>
              </a:extLst>
            </p:cNvPr>
            <p:cNvSpPr/>
            <p:nvPr/>
          </p:nvSpPr>
          <p:spPr>
            <a:xfrm rot="16663079">
              <a:off x="2531828" y="1987837"/>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135" name="Shape 131">
              <a:extLst>
                <a:ext uri="{FF2B5EF4-FFF2-40B4-BE49-F238E27FC236}">
                  <a16:creationId xmlns:a16="http://schemas.microsoft.com/office/drawing/2014/main" id="{F510239A-6482-3413-ECC7-B3E334CD48AF}"/>
                </a:ext>
              </a:extLst>
            </p:cNvPr>
            <p:cNvSpPr txBox="1"/>
            <p:nvPr/>
          </p:nvSpPr>
          <p:spPr>
            <a:xfrm>
              <a:off x="377979" y="1924366"/>
              <a:ext cx="2186760" cy="250185"/>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Plant Maintenance Strategy</a:t>
              </a:r>
              <a:endParaRPr kumimoji="0" lang="ru" sz="1300" b="1" i="0" u="none" strike="noStrike" kern="0" cap="none" spc="0" normalizeH="0" baseline="0" noProof="0">
                <a:ln>
                  <a:noFill/>
                </a:ln>
                <a:solidFill>
                  <a:srgbClr val="10479B"/>
                </a:solidFill>
                <a:effectLst/>
                <a:uLnTx/>
                <a:uFillTx/>
                <a:cs typeface="Arial"/>
                <a:sym typeface="Arial"/>
              </a:endParaRPr>
            </a:p>
          </p:txBody>
        </p:sp>
        <p:sp>
          <p:nvSpPr>
            <p:cNvPr id="136" name="Isosceles Triangle 68">
              <a:extLst>
                <a:ext uri="{FF2B5EF4-FFF2-40B4-BE49-F238E27FC236}">
                  <a16:creationId xmlns:a16="http://schemas.microsoft.com/office/drawing/2014/main" id="{D5FD820F-1B96-DCE6-E9D4-7BA0221689C3}"/>
                </a:ext>
              </a:extLst>
            </p:cNvPr>
            <p:cNvSpPr/>
            <p:nvPr/>
          </p:nvSpPr>
          <p:spPr>
            <a:xfrm rot="16663079">
              <a:off x="2709077" y="1596010"/>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137" name="Shape 131">
              <a:extLst>
                <a:ext uri="{FF2B5EF4-FFF2-40B4-BE49-F238E27FC236}">
                  <a16:creationId xmlns:a16="http://schemas.microsoft.com/office/drawing/2014/main" id="{09D9276F-FE39-8CBD-AB5B-39492AB512F5}"/>
                </a:ext>
              </a:extLst>
            </p:cNvPr>
            <p:cNvSpPr txBox="1"/>
            <p:nvPr/>
          </p:nvSpPr>
          <p:spPr>
            <a:xfrm>
              <a:off x="504372" y="1407169"/>
              <a:ext cx="2228128" cy="37553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Capital Projects Management </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[EPC: SPDP + iSPIR]</a:t>
              </a:r>
              <a:endParaRPr kumimoji="0" lang="ru" sz="1300" b="1" i="0" u="none" strike="noStrike" kern="0" cap="none" spc="0" normalizeH="0" baseline="0" noProof="0">
                <a:ln>
                  <a:noFill/>
                </a:ln>
                <a:solidFill>
                  <a:srgbClr val="10479B"/>
                </a:solidFill>
                <a:effectLst/>
                <a:uLnTx/>
                <a:uFillTx/>
                <a:cs typeface="Arial"/>
                <a:sym typeface="Arial"/>
              </a:endParaRPr>
            </a:p>
          </p:txBody>
        </p:sp>
        <p:sp>
          <p:nvSpPr>
            <p:cNvPr id="138" name="Isosceles Triangle 68">
              <a:extLst>
                <a:ext uri="{FF2B5EF4-FFF2-40B4-BE49-F238E27FC236}">
                  <a16:creationId xmlns:a16="http://schemas.microsoft.com/office/drawing/2014/main" id="{33EB9774-CAF7-85E6-7E60-CECB45329175}"/>
                </a:ext>
              </a:extLst>
            </p:cNvPr>
            <p:cNvSpPr/>
            <p:nvPr/>
          </p:nvSpPr>
          <p:spPr>
            <a:xfrm rot="16663079">
              <a:off x="2813782" y="2666835"/>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139" name="Shape 131">
              <a:extLst>
                <a:ext uri="{FF2B5EF4-FFF2-40B4-BE49-F238E27FC236}">
                  <a16:creationId xmlns:a16="http://schemas.microsoft.com/office/drawing/2014/main" id="{988EE2A1-0ED3-E56F-FBEB-6112125B02DB}"/>
                </a:ext>
              </a:extLst>
            </p:cNvPr>
            <p:cNvSpPr txBox="1"/>
            <p:nvPr/>
          </p:nvSpPr>
          <p:spPr>
            <a:xfrm>
              <a:off x="901524" y="2610860"/>
              <a:ext cx="2019728" cy="330281"/>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Facilities Management</a:t>
              </a:r>
              <a:endParaRPr kumimoji="0" lang="ru" sz="1300" b="1" i="0" u="none" strike="noStrike" kern="0" cap="none" spc="0" normalizeH="0" baseline="0" noProof="0">
                <a:ln>
                  <a:noFill/>
                </a:ln>
                <a:solidFill>
                  <a:srgbClr val="10479B"/>
                </a:solidFill>
                <a:effectLst/>
                <a:uLnTx/>
                <a:uFillTx/>
                <a:cs typeface="Arial"/>
                <a:sym typeface="Arial"/>
              </a:endParaRPr>
            </a:p>
          </p:txBody>
        </p:sp>
        <p:sp>
          <p:nvSpPr>
            <p:cNvPr id="140" name="Isosceles Triangle 68">
              <a:extLst>
                <a:ext uri="{FF2B5EF4-FFF2-40B4-BE49-F238E27FC236}">
                  <a16:creationId xmlns:a16="http://schemas.microsoft.com/office/drawing/2014/main" id="{0C9B354D-E099-2E16-1404-18818A5D326A}"/>
                </a:ext>
              </a:extLst>
            </p:cNvPr>
            <p:cNvSpPr/>
            <p:nvPr/>
          </p:nvSpPr>
          <p:spPr>
            <a:xfrm rot="16663079">
              <a:off x="2594596" y="2363430"/>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141" name="Shape 131">
              <a:extLst>
                <a:ext uri="{FF2B5EF4-FFF2-40B4-BE49-F238E27FC236}">
                  <a16:creationId xmlns:a16="http://schemas.microsoft.com/office/drawing/2014/main" id="{80E2D241-160D-E053-8135-8FD50CA423F8}"/>
                </a:ext>
              </a:extLst>
            </p:cNvPr>
            <p:cNvSpPr txBox="1"/>
            <p:nvPr/>
          </p:nvSpPr>
          <p:spPr>
            <a:xfrm>
              <a:off x="282120" y="2269960"/>
              <a:ext cx="2307891" cy="317214"/>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Financial Assets Management</a:t>
              </a:r>
              <a:endParaRPr kumimoji="0" lang="ru" sz="1300" b="1" i="0" u="none" strike="noStrike" kern="0" cap="none" spc="0" normalizeH="0" baseline="0" noProof="0">
                <a:ln>
                  <a:noFill/>
                </a:ln>
                <a:solidFill>
                  <a:srgbClr val="10479B"/>
                </a:solidFill>
                <a:effectLst/>
                <a:uLnTx/>
                <a:uFillTx/>
                <a:cs typeface="Arial"/>
                <a:sym typeface="Arial"/>
              </a:endParaRPr>
            </a:p>
          </p:txBody>
        </p:sp>
      </p:grpSp>
      <p:sp>
        <p:nvSpPr>
          <p:cNvPr id="142" name="Isosceles Triangle 68">
            <a:extLst>
              <a:ext uri="{FF2B5EF4-FFF2-40B4-BE49-F238E27FC236}">
                <a16:creationId xmlns:a16="http://schemas.microsoft.com/office/drawing/2014/main" id="{599AF040-6321-D4A1-C434-464FD50B9D4C}"/>
              </a:ext>
            </a:extLst>
          </p:cNvPr>
          <p:cNvSpPr/>
          <p:nvPr/>
        </p:nvSpPr>
        <p:spPr>
          <a:xfrm rot="5557724">
            <a:off x="6896140" y="1394411"/>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143" name="Isosceles Triangle 68">
            <a:extLst>
              <a:ext uri="{FF2B5EF4-FFF2-40B4-BE49-F238E27FC236}">
                <a16:creationId xmlns:a16="http://schemas.microsoft.com/office/drawing/2014/main" id="{DBD93354-2AA6-8E7C-C1CD-77646525AC72}"/>
              </a:ext>
            </a:extLst>
          </p:cNvPr>
          <p:cNvSpPr/>
          <p:nvPr/>
        </p:nvSpPr>
        <p:spPr>
          <a:xfrm rot="5557724">
            <a:off x="6811310" y="1008674"/>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144" name="Shape 131">
            <a:extLst>
              <a:ext uri="{FF2B5EF4-FFF2-40B4-BE49-F238E27FC236}">
                <a16:creationId xmlns:a16="http://schemas.microsoft.com/office/drawing/2014/main" id="{958B18BD-547E-F365-A617-E2643EC3C1EB}"/>
              </a:ext>
            </a:extLst>
          </p:cNvPr>
          <p:cNvSpPr txBox="1"/>
          <p:nvPr/>
        </p:nvSpPr>
        <p:spPr>
          <a:xfrm>
            <a:off x="6958416" y="948330"/>
            <a:ext cx="1565708" cy="241387"/>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Data/AI Advisory</a:t>
            </a:r>
            <a:endParaRPr kumimoji="0" lang="ru" sz="1300" b="1" i="0" u="none" strike="noStrike" kern="0" cap="none" spc="0" normalizeH="0" baseline="0" noProof="0">
              <a:ln>
                <a:noFill/>
              </a:ln>
              <a:solidFill>
                <a:srgbClr val="10479B"/>
              </a:solidFill>
              <a:effectLst/>
              <a:uLnTx/>
              <a:uFillTx/>
              <a:cs typeface="Arial"/>
              <a:sym typeface="Arial"/>
            </a:endParaRPr>
          </a:p>
        </p:txBody>
      </p:sp>
      <p:sp>
        <p:nvSpPr>
          <p:cNvPr id="145" name="Isosceles Triangle 68">
            <a:extLst>
              <a:ext uri="{FF2B5EF4-FFF2-40B4-BE49-F238E27FC236}">
                <a16:creationId xmlns:a16="http://schemas.microsoft.com/office/drawing/2014/main" id="{C4894C09-0174-30AF-7781-79CB9456AE09}"/>
              </a:ext>
            </a:extLst>
          </p:cNvPr>
          <p:cNvSpPr/>
          <p:nvPr/>
        </p:nvSpPr>
        <p:spPr>
          <a:xfrm rot="3760898">
            <a:off x="6097174" y="781779"/>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146" name="Shape 131">
            <a:extLst>
              <a:ext uri="{FF2B5EF4-FFF2-40B4-BE49-F238E27FC236}">
                <a16:creationId xmlns:a16="http://schemas.microsoft.com/office/drawing/2014/main" id="{102E9046-1D88-A0C3-FA1C-4E33EA419F63}"/>
              </a:ext>
            </a:extLst>
          </p:cNvPr>
          <p:cNvSpPr txBox="1"/>
          <p:nvPr/>
        </p:nvSpPr>
        <p:spPr>
          <a:xfrm>
            <a:off x="7023200" y="1363112"/>
            <a:ext cx="2288226" cy="245958"/>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Data Migration / Upgrades</a:t>
            </a:r>
            <a:endParaRPr kumimoji="0" lang="ru" sz="1300" b="1" i="0" u="none" strike="noStrike" kern="0" cap="none" spc="0" normalizeH="0" baseline="0" noProof="0">
              <a:ln>
                <a:noFill/>
              </a:ln>
              <a:solidFill>
                <a:srgbClr val="10479B"/>
              </a:solidFill>
              <a:effectLst/>
              <a:uLnTx/>
              <a:uFillTx/>
              <a:cs typeface="Arial"/>
              <a:sym typeface="Arial"/>
            </a:endParaRPr>
          </a:p>
        </p:txBody>
      </p:sp>
      <p:sp>
        <p:nvSpPr>
          <p:cNvPr id="147" name="Shape 131">
            <a:extLst>
              <a:ext uri="{FF2B5EF4-FFF2-40B4-BE49-F238E27FC236}">
                <a16:creationId xmlns:a16="http://schemas.microsoft.com/office/drawing/2014/main" id="{DECA14B5-AF99-8D92-0F05-280C795C03BC}"/>
              </a:ext>
            </a:extLst>
          </p:cNvPr>
          <p:cNvSpPr txBox="1"/>
          <p:nvPr/>
        </p:nvSpPr>
        <p:spPr>
          <a:xfrm>
            <a:off x="4872381" y="461518"/>
            <a:ext cx="1599206" cy="329701"/>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Data Quality Foundry</a:t>
            </a:r>
            <a:endParaRPr kumimoji="0" lang="ru" sz="1300" b="1" i="0" u="none" strike="noStrike" kern="0" cap="none" spc="0" normalizeH="0" baseline="0" noProof="0">
              <a:ln>
                <a:noFill/>
              </a:ln>
              <a:solidFill>
                <a:srgbClr val="10479B"/>
              </a:solidFill>
              <a:effectLst/>
              <a:uLnTx/>
              <a:uFillTx/>
              <a:cs typeface="Arial"/>
              <a:sym typeface="Arial"/>
            </a:endParaRPr>
          </a:p>
        </p:txBody>
      </p:sp>
      <p:sp>
        <p:nvSpPr>
          <p:cNvPr id="148" name="Isosceles Triangle 68">
            <a:extLst>
              <a:ext uri="{FF2B5EF4-FFF2-40B4-BE49-F238E27FC236}">
                <a16:creationId xmlns:a16="http://schemas.microsoft.com/office/drawing/2014/main" id="{26AB838D-BBF3-6F3E-CEFF-D1B6AFFCF7BD}"/>
              </a:ext>
            </a:extLst>
          </p:cNvPr>
          <p:cNvSpPr/>
          <p:nvPr/>
        </p:nvSpPr>
        <p:spPr>
          <a:xfrm rot="5557724">
            <a:off x="6500070" y="736069"/>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a typeface="+mn-ea"/>
              <a:cs typeface="+mn-cs"/>
            </a:endParaRPr>
          </a:p>
        </p:txBody>
      </p:sp>
      <p:sp>
        <p:nvSpPr>
          <p:cNvPr id="149" name="Shape 131">
            <a:extLst>
              <a:ext uri="{FF2B5EF4-FFF2-40B4-BE49-F238E27FC236}">
                <a16:creationId xmlns:a16="http://schemas.microsoft.com/office/drawing/2014/main" id="{35E6DCA5-371B-CA14-47D1-11C1ED7BE962}"/>
              </a:ext>
            </a:extLst>
          </p:cNvPr>
          <p:cNvSpPr txBox="1"/>
          <p:nvPr/>
        </p:nvSpPr>
        <p:spPr>
          <a:xfrm>
            <a:off x="6660055" y="598451"/>
            <a:ext cx="2057016" cy="24788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cs typeface="Arial"/>
                <a:sym typeface="Arial"/>
              </a:rPr>
              <a:t>Enterprise Data/AI Strategy</a:t>
            </a:r>
            <a:endParaRPr kumimoji="0" lang="ru" sz="1300" b="1" i="0" u="none" strike="noStrike" kern="0" cap="none" spc="0" normalizeH="0" baseline="0" noProof="0">
              <a:ln>
                <a:noFill/>
              </a:ln>
              <a:solidFill>
                <a:srgbClr val="10479B"/>
              </a:solidFill>
              <a:effectLst/>
              <a:uLnTx/>
              <a:uFillTx/>
              <a:cs typeface="Arial"/>
              <a:sym typeface="Arial"/>
            </a:endParaRPr>
          </a:p>
        </p:txBody>
      </p:sp>
    </p:spTree>
    <p:extLst>
      <p:ext uri="{BB962C8B-B14F-4D97-AF65-F5344CB8AC3E}">
        <p14:creationId xmlns:p14="http://schemas.microsoft.com/office/powerpoint/2010/main" val="1252758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8AFC0-87A5-9EF8-13F6-995745243030}"/>
            </a:ext>
          </a:extLst>
        </p:cNvPr>
        <p:cNvGrpSpPr/>
        <p:nvPr/>
      </p:nvGrpSpPr>
      <p:grpSpPr>
        <a:xfrm>
          <a:off x="0" y="0"/>
          <a:ext cx="0" cy="0"/>
          <a:chOff x="0" y="0"/>
          <a:chExt cx="0" cy="0"/>
        </a:xfrm>
      </p:grpSpPr>
      <p:sp>
        <p:nvSpPr>
          <p:cNvPr id="28" name="Date Placeholder 3">
            <a:extLst>
              <a:ext uri="{FF2B5EF4-FFF2-40B4-BE49-F238E27FC236}">
                <a16:creationId xmlns:a16="http://schemas.microsoft.com/office/drawing/2014/main" id="{B0C80E3B-9EF3-FF99-68EF-95D4B5FCF688}"/>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29" name="Slide Number Placeholder 5">
            <a:extLst>
              <a:ext uri="{FF2B5EF4-FFF2-40B4-BE49-F238E27FC236}">
                <a16:creationId xmlns:a16="http://schemas.microsoft.com/office/drawing/2014/main" id="{2B39D97D-60E1-A484-39C5-028DF4BB4296}"/>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30" name="Footer Placeholder 4">
            <a:extLst>
              <a:ext uri="{FF2B5EF4-FFF2-40B4-BE49-F238E27FC236}">
                <a16:creationId xmlns:a16="http://schemas.microsoft.com/office/drawing/2014/main" id="{E3AD6E78-99AB-66FD-D3EF-C792E0A84FB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23687F77-8254-B1E0-7E1A-CA7877A1BE8E}"/>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pic>
        <p:nvPicPr>
          <p:cNvPr id="52" name="Picture 51">
            <a:extLst>
              <a:ext uri="{FF2B5EF4-FFF2-40B4-BE49-F238E27FC236}">
                <a16:creationId xmlns:a16="http://schemas.microsoft.com/office/drawing/2014/main" id="{AF7E42A2-3F59-3F75-5F0E-5B2E4947317F}"/>
              </a:ext>
            </a:extLst>
          </p:cNvPr>
          <p:cNvPicPr>
            <a:picLocks noChangeAspect="1"/>
          </p:cNvPicPr>
          <p:nvPr/>
        </p:nvPicPr>
        <p:blipFill>
          <a:blip r:embed="rId9"/>
          <a:stretch>
            <a:fillRect/>
          </a:stretch>
        </p:blipFill>
        <p:spPr>
          <a:xfrm>
            <a:off x="11166485" y="0"/>
            <a:ext cx="986187" cy="360468"/>
          </a:xfrm>
          <a:prstGeom prst="rect">
            <a:avLst/>
          </a:prstGeom>
        </p:spPr>
      </p:pic>
      <p:sp>
        <p:nvSpPr>
          <p:cNvPr id="4" name="标题 1">
            <a:extLst>
              <a:ext uri="{FF2B5EF4-FFF2-40B4-BE49-F238E27FC236}">
                <a16:creationId xmlns:a16="http://schemas.microsoft.com/office/drawing/2014/main" id="{FD648EBB-15CA-E001-4363-1A6C6BB915B9}"/>
              </a:ext>
            </a:extLst>
          </p:cNvPr>
          <p:cNvSpPr txBox="1"/>
          <p:nvPr/>
        </p:nvSpPr>
        <p:spPr>
          <a:xfrm>
            <a:off x="817152" y="217168"/>
            <a:ext cx="9479141" cy="468000"/>
          </a:xfrm>
          <a:prstGeom prst="rect">
            <a:avLst/>
          </a:prstGeom>
          <a:noFill/>
          <a:ln>
            <a:noFill/>
          </a:ln>
        </p:spPr>
        <p:txBody>
          <a:bodyPr vert="horz" wrap="square" lIns="0" tIns="0" rIns="0" bIns="0" rtlCol="0" anchor="ct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panose="02000503060000020004"/>
                <a:ea typeface="+mn-ea"/>
                <a:cs typeface="Arial"/>
              </a:rPr>
              <a:t>PiLog Industry Experience(1/3)</a:t>
            </a:r>
          </a:p>
        </p:txBody>
      </p:sp>
      <p:cxnSp>
        <p:nvCxnSpPr>
          <p:cNvPr id="7" name="Straight Connector 6">
            <a:extLst>
              <a:ext uri="{FF2B5EF4-FFF2-40B4-BE49-F238E27FC236}">
                <a16:creationId xmlns:a16="http://schemas.microsoft.com/office/drawing/2014/main" id="{A7562B16-9F95-9BF2-421A-D6B9A3B9C111}"/>
              </a:ext>
            </a:extLst>
          </p:cNvPr>
          <p:cNvCxnSpPr/>
          <p:nvPr/>
        </p:nvCxnSpPr>
        <p:spPr>
          <a:xfrm>
            <a:off x="2443739" y="1190237"/>
            <a:ext cx="3383342" cy="0"/>
          </a:xfrm>
          <a:prstGeom prst="line">
            <a:avLst/>
          </a:prstGeom>
          <a:noFill/>
          <a:ln w="19050" cap="flat" cmpd="sng" algn="ctr">
            <a:solidFill>
              <a:sysClr val="window" lastClr="FFFFFF"/>
            </a:solidFill>
            <a:prstDash val="solid"/>
            <a:miter lim="800000"/>
          </a:ln>
          <a:effectLst/>
        </p:spPr>
      </p:cxnSp>
      <p:sp>
        <p:nvSpPr>
          <p:cNvPr id="8" name="Rectangle 7">
            <a:extLst>
              <a:ext uri="{FF2B5EF4-FFF2-40B4-BE49-F238E27FC236}">
                <a16:creationId xmlns:a16="http://schemas.microsoft.com/office/drawing/2014/main" id="{BC3AF477-B45F-B263-3E41-C52AE005925F}"/>
              </a:ext>
            </a:extLst>
          </p:cNvPr>
          <p:cNvSpPr/>
          <p:nvPr/>
        </p:nvSpPr>
        <p:spPr>
          <a:xfrm>
            <a:off x="367749" y="762353"/>
            <a:ext cx="278572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Oil, Gas, and Energy</a:t>
            </a:r>
          </a:p>
        </p:txBody>
      </p:sp>
      <p:sp>
        <p:nvSpPr>
          <p:cNvPr id="9" name="Rounded Rectangle 64">
            <a:extLst>
              <a:ext uri="{FF2B5EF4-FFF2-40B4-BE49-F238E27FC236}">
                <a16:creationId xmlns:a16="http://schemas.microsoft.com/office/drawing/2014/main" id="{64E07890-E89D-BD18-B3E4-F71FD81D4D2E}"/>
              </a:ext>
            </a:extLst>
          </p:cNvPr>
          <p:cNvSpPr/>
          <p:nvPr>
            <p:custDataLst>
              <p:tags r:id="rId1"/>
            </p:custDataLst>
          </p:nvPr>
        </p:nvSpPr>
        <p:spPr>
          <a:xfrm>
            <a:off x="452648" y="1131648"/>
            <a:ext cx="11066907" cy="1530763"/>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ptima" panose="02000503060000020004"/>
              <a:ea typeface="+mn-ea"/>
              <a:cs typeface="+mn-cs"/>
            </a:endParaRPr>
          </a:p>
        </p:txBody>
      </p:sp>
      <p:pic>
        <p:nvPicPr>
          <p:cNvPr id="10" name="Picture 9" descr="ADNOC">
            <a:extLst>
              <a:ext uri="{FF2B5EF4-FFF2-40B4-BE49-F238E27FC236}">
                <a16:creationId xmlns:a16="http://schemas.microsoft.com/office/drawing/2014/main" id="{AAAE14E7-0C3B-5EC9-7F0D-4CCF02F0E4F9}"/>
              </a:ext>
            </a:extLst>
          </p:cNvPr>
          <p:cNvPicPr>
            <a:picLocks noChangeAspect="1"/>
          </p:cNvPicPr>
          <p:nvPr/>
        </p:nvPicPr>
        <p:blipFill>
          <a:blip r:embed="rId10">
            <a:extLst>
              <a:ext uri="{28A0092B-C50C-407E-A947-70E740481C1C}">
                <a14:useLocalDpi xmlns:a14="http://schemas.microsoft.com/office/drawing/2010/main"/>
              </a:ext>
            </a:extLst>
          </a:blip>
          <a:srcRect l="31464" r="35028"/>
          <a:stretch>
            <a:fillRect/>
          </a:stretch>
        </p:blipFill>
        <p:spPr>
          <a:xfrm>
            <a:off x="4891834" y="1716131"/>
            <a:ext cx="551427" cy="827141"/>
          </a:xfrm>
          <a:prstGeom prst="rect">
            <a:avLst/>
          </a:prstGeom>
        </p:spPr>
      </p:pic>
      <p:pic>
        <p:nvPicPr>
          <p:cNvPr id="12" name="Picture 11" descr="Noble Energy">
            <a:extLst>
              <a:ext uri="{FF2B5EF4-FFF2-40B4-BE49-F238E27FC236}">
                <a16:creationId xmlns:a16="http://schemas.microsoft.com/office/drawing/2014/main" id="{CBF99A23-F8E7-579C-7237-9426383C0E8A}"/>
              </a:ext>
            </a:extLst>
          </p:cNvPr>
          <p:cNvPicPr>
            <a:picLocks noChangeAspect="1"/>
          </p:cNvPicPr>
          <p:nvPr/>
        </p:nvPicPr>
        <p:blipFill>
          <a:blip r:embed="rId11">
            <a:extLst>
              <a:ext uri="{28A0092B-C50C-407E-A947-70E740481C1C}">
                <a14:useLocalDpi xmlns:a14="http://schemas.microsoft.com/office/drawing/2010/main"/>
              </a:ext>
            </a:extLst>
          </a:blip>
          <a:srcRect t="17395" b="16988"/>
          <a:stretch/>
        </p:blipFill>
        <p:spPr>
          <a:xfrm>
            <a:off x="6671073" y="1300069"/>
            <a:ext cx="1015161" cy="336916"/>
          </a:xfrm>
          <a:prstGeom prst="rect">
            <a:avLst/>
          </a:prstGeom>
        </p:spPr>
      </p:pic>
      <p:pic>
        <p:nvPicPr>
          <p:cNvPr id="14" name="Picture 13" descr="Cairn">
            <a:extLst>
              <a:ext uri="{FF2B5EF4-FFF2-40B4-BE49-F238E27FC236}">
                <a16:creationId xmlns:a16="http://schemas.microsoft.com/office/drawing/2014/main" id="{38021D17-CDB1-DF76-DE5C-A5CCA5C4D3AE}"/>
              </a:ext>
            </a:extLst>
          </p:cNvPr>
          <p:cNvPicPr>
            <a:picLocks noChangeAspect="1"/>
          </p:cNvPicPr>
          <p:nvPr/>
        </p:nvPicPr>
        <p:blipFill>
          <a:blip r:embed="rId12">
            <a:extLst>
              <a:ext uri="{28A0092B-C50C-407E-A947-70E740481C1C}">
                <a14:useLocalDpi xmlns:a14="http://schemas.microsoft.com/office/drawing/2010/main"/>
              </a:ext>
            </a:extLst>
          </a:blip>
          <a:srcRect l="14972" t="7527" r="15611" b="8132"/>
          <a:stretch>
            <a:fillRect/>
          </a:stretch>
        </p:blipFill>
        <p:spPr>
          <a:xfrm>
            <a:off x="5556723" y="1228624"/>
            <a:ext cx="781583" cy="479806"/>
          </a:xfrm>
          <a:prstGeom prst="rect">
            <a:avLst/>
          </a:prstGeom>
        </p:spPr>
      </p:pic>
      <p:pic>
        <p:nvPicPr>
          <p:cNvPr id="15" name="Content Placeholder 83" descr="sausi aramco logo">
            <a:extLst>
              <a:ext uri="{FF2B5EF4-FFF2-40B4-BE49-F238E27FC236}">
                <a16:creationId xmlns:a16="http://schemas.microsoft.com/office/drawing/2014/main" id="{12EE45B8-C4FD-D64A-ED27-ED1A33D6FEB4}"/>
              </a:ext>
            </a:extLst>
          </p:cNvPr>
          <p:cNvPicPr>
            <a:picLocks noChangeAspect="1"/>
          </p:cNvPicPr>
          <p:nvPr>
            <p:custDataLst>
              <p:tags r:id="rId2"/>
            </p:custDataLst>
          </p:nvPr>
        </p:nvPicPr>
        <p:blipFill>
          <a:blip r:embed="rId13">
            <a:extLst>
              <a:ext uri="{28A0092B-C50C-407E-A947-70E740481C1C}">
                <a14:useLocalDpi xmlns:a14="http://schemas.microsoft.com/office/drawing/2010/main"/>
              </a:ext>
            </a:extLst>
          </a:blip>
          <a:srcRect t="23214" b="19841"/>
          <a:stretch>
            <a:fillRect/>
          </a:stretch>
        </p:blipFill>
        <p:spPr>
          <a:xfrm>
            <a:off x="858996" y="2036339"/>
            <a:ext cx="1541013" cy="423087"/>
          </a:xfrm>
          <a:prstGeom prst="rect">
            <a:avLst/>
          </a:prstGeom>
        </p:spPr>
      </p:pic>
      <p:pic>
        <p:nvPicPr>
          <p:cNvPr id="16" name="Picture 15" descr="BP">
            <a:extLst>
              <a:ext uri="{FF2B5EF4-FFF2-40B4-BE49-F238E27FC236}">
                <a16:creationId xmlns:a16="http://schemas.microsoft.com/office/drawing/2014/main" id="{926811C0-206D-696F-8527-4552BA7CB823}"/>
              </a:ext>
            </a:extLst>
          </p:cNvPr>
          <p:cNvPicPr>
            <a:picLocks noChangeAspect="1"/>
          </p:cNvPicPr>
          <p:nvPr/>
        </p:nvPicPr>
        <p:blipFill>
          <a:blip r:embed="rId14">
            <a:extLst>
              <a:ext uri="{28A0092B-C50C-407E-A947-70E740481C1C}">
                <a14:useLocalDpi xmlns:a14="http://schemas.microsoft.com/office/drawing/2010/main"/>
              </a:ext>
            </a:extLst>
          </a:blip>
          <a:srcRect l="14641" t="12308" r="17680" b="8077"/>
          <a:stretch>
            <a:fillRect/>
          </a:stretch>
        </p:blipFill>
        <p:spPr>
          <a:xfrm>
            <a:off x="2732825" y="1248790"/>
            <a:ext cx="783245" cy="463516"/>
          </a:xfrm>
          <a:prstGeom prst="rect">
            <a:avLst/>
          </a:prstGeom>
        </p:spPr>
      </p:pic>
      <p:pic>
        <p:nvPicPr>
          <p:cNvPr id="17" name="Picture 16" descr="YASREF logo">
            <a:extLst>
              <a:ext uri="{FF2B5EF4-FFF2-40B4-BE49-F238E27FC236}">
                <a16:creationId xmlns:a16="http://schemas.microsoft.com/office/drawing/2014/main" id="{C40B7AD1-D5BB-3866-0C3A-C2F971533B68}"/>
              </a:ext>
            </a:extLst>
          </p:cNvPr>
          <p:cNvPicPr>
            <a:picLocks noChangeAspect="1"/>
          </p:cNvPicPr>
          <p:nvPr/>
        </p:nvPicPr>
        <p:blipFill>
          <a:blip r:embed="rId15"/>
          <a:stretch>
            <a:fillRect/>
          </a:stretch>
        </p:blipFill>
        <p:spPr>
          <a:xfrm>
            <a:off x="10287117" y="1239179"/>
            <a:ext cx="512611" cy="512611"/>
          </a:xfrm>
          <a:prstGeom prst="rect">
            <a:avLst/>
          </a:prstGeom>
        </p:spPr>
      </p:pic>
      <p:pic>
        <p:nvPicPr>
          <p:cNvPr id="18" name="Picture 17" descr="KJO_logo-300x186-3">
            <a:extLst>
              <a:ext uri="{FF2B5EF4-FFF2-40B4-BE49-F238E27FC236}">
                <a16:creationId xmlns:a16="http://schemas.microsoft.com/office/drawing/2014/main" id="{756FCB85-EB4F-B3E0-405F-41B08CB36F37}"/>
              </a:ext>
            </a:extLst>
          </p:cNvPr>
          <p:cNvPicPr>
            <a:picLocks noChangeAspect="1"/>
          </p:cNvPicPr>
          <p:nvPr/>
        </p:nvPicPr>
        <p:blipFill>
          <a:blip r:embed="rId16"/>
          <a:stretch>
            <a:fillRect/>
          </a:stretch>
        </p:blipFill>
        <p:spPr>
          <a:xfrm>
            <a:off x="977806" y="1299690"/>
            <a:ext cx="890269" cy="568644"/>
          </a:xfrm>
          <a:prstGeom prst="rect">
            <a:avLst/>
          </a:prstGeom>
        </p:spPr>
      </p:pic>
      <p:pic>
        <p:nvPicPr>
          <p:cNvPr id="19" name="Picture 14" descr="Motiva Reinforces its Commitment to ...">
            <a:extLst>
              <a:ext uri="{FF2B5EF4-FFF2-40B4-BE49-F238E27FC236}">
                <a16:creationId xmlns:a16="http://schemas.microsoft.com/office/drawing/2014/main" id="{D45FA376-4D1F-CC38-66F9-154918110C6D}"/>
              </a:ext>
            </a:extLst>
          </p:cNvPr>
          <p:cNvPicPr>
            <a:picLocks noChangeAspect="1" noChangeArrowheads="1"/>
          </p:cNvPicPr>
          <p:nvPr/>
        </p:nvPicPr>
        <p:blipFill rotWithShape="1">
          <a:blip r:embed="rId17">
            <a:extLst>
              <a:ext uri="{28A0092B-C50C-407E-A947-70E740481C1C}">
                <a14:useLocalDpi xmlns:a14="http://schemas.microsoft.com/office/drawing/2010/main"/>
              </a:ext>
            </a:extLst>
          </a:blip>
          <a:srcRect l="6371" t="39660" r="6371" b="33719"/>
          <a:stretch/>
        </p:blipFill>
        <p:spPr bwMode="auto">
          <a:xfrm>
            <a:off x="9753900" y="2050858"/>
            <a:ext cx="1579043" cy="2517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a:extLst>
              <a:ext uri="{FF2B5EF4-FFF2-40B4-BE49-F238E27FC236}">
                <a16:creationId xmlns:a16="http://schemas.microsoft.com/office/drawing/2014/main" id="{DFB529AE-3D1F-2C3D-F2C0-A11639C5A597}"/>
              </a:ext>
            </a:extLst>
          </p:cNvPr>
          <p:cNvPicPr>
            <a:picLocks noChangeAspect="1" noChangeArrowheads="1"/>
          </p:cNvPicPr>
          <p:nvPr/>
        </p:nvPicPr>
        <p:blipFill rotWithShape="1">
          <a:blip r:embed="rId18">
            <a:extLst>
              <a:ext uri="{28A0092B-C50C-407E-A947-70E740481C1C}">
                <a14:useLocalDpi xmlns:a14="http://schemas.microsoft.com/office/drawing/2010/main"/>
              </a:ext>
            </a:extLst>
          </a:blip>
          <a:srcRect l="2834" t="26983" r="3670" b="27355"/>
          <a:stretch/>
        </p:blipFill>
        <p:spPr bwMode="auto">
          <a:xfrm>
            <a:off x="3153473" y="1988021"/>
            <a:ext cx="772796" cy="3774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Dragon Oil - Exploration and Production ...">
            <a:extLst>
              <a:ext uri="{FF2B5EF4-FFF2-40B4-BE49-F238E27FC236}">
                <a16:creationId xmlns:a16="http://schemas.microsoft.com/office/drawing/2014/main" id="{38CEAA21-DB0B-8519-9AB0-3E82BF3B42FA}"/>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933774" y="2021785"/>
            <a:ext cx="542526" cy="5007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descr="Bapco Energies">
            <a:extLst>
              <a:ext uri="{FF2B5EF4-FFF2-40B4-BE49-F238E27FC236}">
                <a16:creationId xmlns:a16="http://schemas.microsoft.com/office/drawing/2014/main" id="{9965D4F1-83AC-A3C3-3EAC-25CCD85BB746}"/>
              </a:ext>
            </a:extLst>
          </p:cNvPr>
          <p:cNvPicPr>
            <a:picLocks noChangeAspect="1" noChangeArrowheads="1"/>
          </p:cNvPicPr>
          <p:nvPr/>
        </p:nvPicPr>
        <p:blipFill rotWithShape="1">
          <a:blip r:embed="rId20">
            <a:extLst>
              <a:ext uri="{28A0092B-C50C-407E-A947-70E740481C1C}">
                <a14:useLocalDpi xmlns:a14="http://schemas.microsoft.com/office/drawing/2010/main"/>
              </a:ext>
            </a:extLst>
          </a:blip>
          <a:srcRect l="15433" r="15642"/>
          <a:stretch/>
        </p:blipFill>
        <p:spPr bwMode="auto">
          <a:xfrm>
            <a:off x="9152338" y="1280069"/>
            <a:ext cx="763325" cy="57688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BB2BF4F3-5DBE-4258-C520-B944A2D44C2C}"/>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4157467" y="1217203"/>
            <a:ext cx="497852" cy="556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OQ8">
            <a:extLst>
              <a:ext uri="{FF2B5EF4-FFF2-40B4-BE49-F238E27FC236}">
                <a16:creationId xmlns:a16="http://schemas.microsoft.com/office/drawing/2014/main" id="{26C84E3E-745A-FCDE-D809-4452DE728897}"/>
              </a:ext>
            </a:extLst>
          </p:cNvPr>
          <p:cNvPicPr>
            <a:picLocks noChangeAspect="1" noChangeArrowheads="1"/>
          </p:cNvPicPr>
          <p:nvPr/>
        </p:nvPicPr>
        <p:blipFill rotWithShape="1">
          <a:blip r:embed="rId22">
            <a:extLst>
              <a:ext uri="{28A0092B-C50C-407E-A947-70E740481C1C}">
                <a14:useLocalDpi xmlns:a14="http://schemas.microsoft.com/office/drawing/2010/main"/>
              </a:ext>
            </a:extLst>
          </a:blip>
          <a:srcRect l="9164" t="13135" r="10000" b="13929"/>
          <a:stretch/>
        </p:blipFill>
        <p:spPr bwMode="auto">
          <a:xfrm>
            <a:off x="5980129" y="1989020"/>
            <a:ext cx="875930" cy="4440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6" descr="Qatargas Logo PNG Vectors Free Download">
            <a:extLst>
              <a:ext uri="{FF2B5EF4-FFF2-40B4-BE49-F238E27FC236}">
                <a16:creationId xmlns:a16="http://schemas.microsoft.com/office/drawing/2014/main" id="{D514A0F2-D492-C3DA-2580-F7FA350CECC7}"/>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7481324" y="1962489"/>
            <a:ext cx="1004246" cy="42847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Downloads">
            <a:extLst>
              <a:ext uri="{FF2B5EF4-FFF2-40B4-BE49-F238E27FC236}">
                <a16:creationId xmlns:a16="http://schemas.microsoft.com/office/drawing/2014/main" id="{84CC620B-8D10-A426-0FB1-2C948E65125C}"/>
              </a:ext>
            </a:extLst>
          </p:cNvPr>
          <p:cNvPicPr>
            <a:picLocks noChangeAspect="1" noChangeArrowheads="1"/>
          </p:cNvPicPr>
          <p:nvPr/>
        </p:nvPicPr>
        <p:blipFill rotWithShape="1">
          <a:blip r:embed="rId24">
            <a:extLst>
              <a:ext uri="{28A0092B-C50C-407E-A947-70E740481C1C}">
                <a14:useLocalDpi xmlns:a14="http://schemas.microsoft.com/office/drawing/2010/main"/>
              </a:ext>
            </a:extLst>
          </a:blip>
          <a:srcRect/>
          <a:stretch/>
        </p:blipFill>
        <p:spPr bwMode="auto">
          <a:xfrm>
            <a:off x="7983447" y="1397875"/>
            <a:ext cx="894822" cy="29838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742692EC-8722-6BB1-56AA-478C92A7A28B}"/>
              </a:ext>
            </a:extLst>
          </p:cNvPr>
          <p:cNvSpPr/>
          <p:nvPr/>
        </p:nvSpPr>
        <p:spPr>
          <a:xfrm>
            <a:off x="429023" y="2826824"/>
            <a:ext cx="3497246"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Industrial Manufacturing</a:t>
            </a:r>
          </a:p>
        </p:txBody>
      </p:sp>
      <p:sp>
        <p:nvSpPr>
          <p:cNvPr id="32" name="Rounded Rectangle 49">
            <a:extLst>
              <a:ext uri="{FF2B5EF4-FFF2-40B4-BE49-F238E27FC236}">
                <a16:creationId xmlns:a16="http://schemas.microsoft.com/office/drawing/2014/main" id="{16A8D62A-B393-59C3-CA74-5073215C0859}"/>
              </a:ext>
            </a:extLst>
          </p:cNvPr>
          <p:cNvSpPr/>
          <p:nvPr>
            <p:custDataLst>
              <p:tags r:id="rId3"/>
            </p:custDataLst>
          </p:nvPr>
        </p:nvSpPr>
        <p:spPr>
          <a:xfrm>
            <a:off x="452648" y="3252856"/>
            <a:ext cx="11051450" cy="685521"/>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ptima" panose="02000503060000020004"/>
              <a:ea typeface="+mn-ea"/>
              <a:cs typeface="+mn-cs"/>
            </a:endParaRPr>
          </a:p>
        </p:txBody>
      </p:sp>
      <p:pic>
        <p:nvPicPr>
          <p:cNvPr id="33" name="Picture 32" descr="fapa Manufacturing logo">
            <a:extLst>
              <a:ext uri="{FF2B5EF4-FFF2-40B4-BE49-F238E27FC236}">
                <a16:creationId xmlns:a16="http://schemas.microsoft.com/office/drawing/2014/main" id="{0059A092-A79C-046B-228A-124B8B85D40C}"/>
              </a:ext>
            </a:extLst>
          </p:cNvPr>
          <p:cNvPicPr>
            <a:picLocks noChangeAspect="1"/>
          </p:cNvPicPr>
          <p:nvPr/>
        </p:nvPicPr>
        <p:blipFill>
          <a:blip r:embed="rId25"/>
          <a:stretch>
            <a:fillRect/>
          </a:stretch>
        </p:blipFill>
        <p:spPr>
          <a:xfrm>
            <a:off x="1389926" y="3355173"/>
            <a:ext cx="1257300" cy="473710"/>
          </a:xfrm>
          <a:prstGeom prst="rect">
            <a:avLst/>
          </a:prstGeom>
        </p:spPr>
      </p:pic>
      <p:pic>
        <p:nvPicPr>
          <p:cNvPr id="34" name="Picture 33" descr="rockewell automation">
            <a:extLst>
              <a:ext uri="{FF2B5EF4-FFF2-40B4-BE49-F238E27FC236}">
                <a16:creationId xmlns:a16="http://schemas.microsoft.com/office/drawing/2014/main" id="{4A661767-DF0F-053E-0816-42A112675F09}"/>
              </a:ext>
            </a:extLst>
          </p:cNvPr>
          <p:cNvPicPr>
            <a:picLocks noChangeAspect="1"/>
          </p:cNvPicPr>
          <p:nvPr/>
        </p:nvPicPr>
        <p:blipFill>
          <a:blip r:embed="rId26">
            <a:extLst>
              <a:ext uri="{28A0092B-C50C-407E-A947-70E740481C1C}">
                <a14:useLocalDpi xmlns:a14="http://schemas.microsoft.com/office/drawing/2010/main"/>
              </a:ext>
            </a:extLst>
          </a:blip>
          <a:srcRect/>
          <a:stretch>
            <a:fillRect/>
          </a:stretch>
        </p:blipFill>
        <p:spPr>
          <a:xfrm>
            <a:off x="3296031" y="3446780"/>
            <a:ext cx="1260475" cy="335280"/>
          </a:xfrm>
          <a:prstGeom prst="rect">
            <a:avLst/>
          </a:prstGeom>
        </p:spPr>
      </p:pic>
      <p:pic>
        <p:nvPicPr>
          <p:cNvPr id="35" name="Picture 34" descr="nampak logo">
            <a:extLst>
              <a:ext uri="{FF2B5EF4-FFF2-40B4-BE49-F238E27FC236}">
                <a16:creationId xmlns:a16="http://schemas.microsoft.com/office/drawing/2014/main" id="{BD5F58EB-943C-2B99-29B5-8A708E7B8C82}"/>
              </a:ext>
            </a:extLst>
          </p:cNvPr>
          <p:cNvPicPr>
            <a:picLocks noChangeAspect="1"/>
          </p:cNvPicPr>
          <p:nvPr/>
        </p:nvPicPr>
        <p:blipFill>
          <a:blip r:embed="rId27"/>
          <a:stretch>
            <a:fillRect/>
          </a:stretch>
        </p:blipFill>
        <p:spPr>
          <a:xfrm>
            <a:off x="4926702" y="3365636"/>
            <a:ext cx="1131570" cy="417830"/>
          </a:xfrm>
          <a:prstGeom prst="rect">
            <a:avLst/>
          </a:prstGeom>
        </p:spPr>
      </p:pic>
      <p:pic>
        <p:nvPicPr>
          <p:cNvPr id="36" name="Picture 35" descr="union coop logo">
            <a:extLst>
              <a:ext uri="{FF2B5EF4-FFF2-40B4-BE49-F238E27FC236}">
                <a16:creationId xmlns:a16="http://schemas.microsoft.com/office/drawing/2014/main" id="{76360238-5884-8E11-894B-9D6B5A2E9BAF}"/>
              </a:ext>
            </a:extLst>
          </p:cNvPr>
          <p:cNvPicPr>
            <a:picLocks noChangeAspect="1"/>
          </p:cNvPicPr>
          <p:nvPr/>
        </p:nvPicPr>
        <p:blipFill>
          <a:blip r:embed="rId28"/>
          <a:stretch>
            <a:fillRect/>
          </a:stretch>
        </p:blipFill>
        <p:spPr>
          <a:xfrm>
            <a:off x="6606740" y="3325197"/>
            <a:ext cx="495300" cy="468630"/>
          </a:xfrm>
          <a:prstGeom prst="rect">
            <a:avLst/>
          </a:prstGeom>
        </p:spPr>
      </p:pic>
      <p:sp>
        <p:nvSpPr>
          <p:cNvPr id="37" name="Rounded Rectangle 49">
            <a:extLst>
              <a:ext uri="{FF2B5EF4-FFF2-40B4-BE49-F238E27FC236}">
                <a16:creationId xmlns:a16="http://schemas.microsoft.com/office/drawing/2014/main" id="{516D9E68-EE29-02F9-37DA-B9F46DAE4C3F}"/>
              </a:ext>
            </a:extLst>
          </p:cNvPr>
          <p:cNvSpPr/>
          <p:nvPr>
            <p:custDataLst>
              <p:tags r:id="rId4"/>
            </p:custDataLst>
          </p:nvPr>
        </p:nvSpPr>
        <p:spPr>
          <a:xfrm>
            <a:off x="3380084" y="5569349"/>
            <a:ext cx="8124013" cy="1021846"/>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tima" panose="02000503060000020004"/>
              <a:ea typeface="+mn-ea"/>
              <a:cs typeface="+mn-cs"/>
            </a:endParaRPr>
          </a:p>
        </p:txBody>
      </p:sp>
      <p:pic>
        <p:nvPicPr>
          <p:cNvPr id="38" name="Picture 37" descr="General Organization for Social Insurance">
            <a:extLst>
              <a:ext uri="{FF2B5EF4-FFF2-40B4-BE49-F238E27FC236}">
                <a16:creationId xmlns:a16="http://schemas.microsoft.com/office/drawing/2014/main" id="{A0C2C8ED-9DA1-CB65-AA4B-CE6000EFAACB}"/>
              </a:ext>
            </a:extLst>
          </p:cNvPr>
          <p:cNvPicPr>
            <a:picLocks noChangeAspect="1"/>
          </p:cNvPicPr>
          <p:nvPr/>
        </p:nvPicPr>
        <p:blipFill>
          <a:blip r:embed="rId29">
            <a:extLst>
              <a:ext uri="{28A0092B-C50C-407E-A947-70E740481C1C}">
                <a14:useLocalDpi xmlns:a14="http://schemas.microsoft.com/office/drawing/2010/main"/>
              </a:ext>
            </a:extLst>
          </a:blip>
          <a:srcRect l="11126" t="16436" r="9374" b="17310"/>
          <a:stretch/>
        </p:blipFill>
        <p:spPr>
          <a:xfrm>
            <a:off x="3556860" y="5746747"/>
            <a:ext cx="690884" cy="513600"/>
          </a:xfrm>
          <a:prstGeom prst="rect">
            <a:avLst/>
          </a:prstGeom>
        </p:spPr>
      </p:pic>
      <p:pic>
        <p:nvPicPr>
          <p:cNvPr id="39" name="Picture 38" descr="A logo with a palm tree and text&#10;&#10;Description automatically generated">
            <a:extLst>
              <a:ext uri="{FF2B5EF4-FFF2-40B4-BE49-F238E27FC236}">
                <a16:creationId xmlns:a16="http://schemas.microsoft.com/office/drawing/2014/main" id="{C8B8A4C6-82B5-7C0C-75A6-235AAB8D7B53}"/>
              </a:ext>
            </a:extLst>
          </p:cNvPr>
          <p:cNvPicPr>
            <a:picLocks noChangeAspect="1"/>
          </p:cNvPicPr>
          <p:nvPr/>
        </p:nvPicPr>
        <p:blipFill>
          <a:blip r:embed="rId30"/>
          <a:stretch>
            <a:fillRect/>
          </a:stretch>
        </p:blipFill>
        <p:spPr>
          <a:xfrm>
            <a:off x="5159602" y="5641676"/>
            <a:ext cx="771329" cy="752247"/>
          </a:xfrm>
          <a:prstGeom prst="rect">
            <a:avLst/>
          </a:prstGeom>
        </p:spPr>
      </p:pic>
      <p:pic>
        <p:nvPicPr>
          <p:cNvPr id="40" name="Picture 4" descr="News Presidential Court: Saeed bin ...">
            <a:extLst>
              <a:ext uri="{FF2B5EF4-FFF2-40B4-BE49-F238E27FC236}">
                <a16:creationId xmlns:a16="http://schemas.microsoft.com/office/drawing/2014/main" id="{9C384F4D-92F1-1700-2B72-6BA81D93E7C7}"/>
              </a:ext>
            </a:extLst>
          </p:cNvPr>
          <p:cNvPicPr>
            <a:picLocks noChangeAspect="1" noChangeArrowheads="1"/>
          </p:cNvPicPr>
          <p:nvPr/>
        </p:nvPicPr>
        <p:blipFill rotWithShape="1">
          <a:blip r:embed="rId31">
            <a:extLst>
              <a:ext uri="{28A0092B-C50C-407E-A947-70E740481C1C}">
                <a14:useLocalDpi xmlns:a14="http://schemas.microsoft.com/office/drawing/2010/main"/>
              </a:ext>
            </a:extLst>
          </a:blip>
          <a:srcRect/>
          <a:stretch/>
        </p:blipFill>
        <p:spPr bwMode="auto">
          <a:xfrm>
            <a:off x="6787153" y="5759708"/>
            <a:ext cx="2156357" cy="50063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69A1777-6D38-8A64-F4D2-14C7139A151D}"/>
              </a:ext>
            </a:extLst>
          </p:cNvPr>
          <p:cNvSpPr txBox="1"/>
          <p:nvPr/>
        </p:nvSpPr>
        <p:spPr>
          <a:xfrm>
            <a:off x="3662416" y="5203479"/>
            <a:ext cx="2757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a:ea typeface="+mn-ea"/>
                <a:cs typeface="+mn-cs"/>
              </a:rPr>
              <a:t>Public Sector</a:t>
            </a: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5A1379E2-ECF5-9A69-C3D6-4D74540CBC9D}"/>
              </a:ext>
            </a:extLst>
          </p:cNvPr>
          <p:cNvSpPr/>
          <p:nvPr/>
        </p:nvSpPr>
        <p:spPr>
          <a:xfrm>
            <a:off x="377575" y="4023844"/>
            <a:ext cx="3028668"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Consumer Products</a:t>
            </a:r>
          </a:p>
        </p:txBody>
      </p:sp>
      <p:sp>
        <p:nvSpPr>
          <p:cNvPr id="43" name="Rounded Rectangle 38">
            <a:extLst>
              <a:ext uri="{FF2B5EF4-FFF2-40B4-BE49-F238E27FC236}">
                <a16:creationId xmlns:a16="http://schemas.microsoft.com/office/drawing/2014/main" id="{5773D128-D4EE-944F-252E-15D01CA391DD}"/>
              </a:ext>
            </a:extLst>
          </p:cNvPr>
          <p:cNvSpPr/>
          <p:nvPr>
            <p:custDataLst>
              <p:tags r:id="rId5"/>
            </p:custDataLst>
          </p:nvPr>
        </p:nvSpPr>
        <p:spPr>
          <a:xfrm>
            <a:off x="430837" y="4339586"/>
            <a:ext cx="11088718" cy="722261"/>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tima" panose="02000503060000020004"/>
              <a:ea typeface="+mn-ea"/>
              <a:cs typeface="+mn-cs"/>
            </a:endParaRPr>
          </a:p>
        </p:txBody>
      </p:sp>
      <p:pic>
        <p:nvPicPr>
          <p:cNvPr id="44" name="Picture 14">
            <a:extLst>
              <a:ext uri="{FF2B5EF4-FFF2-40B4-BE49-F238E27FC236}">
                <a16:creationId xmlns:a16="http://schemas.microsoft.com/office/drawing/2014/main" id="{0B86FCED-5D24-BFE7-4FBE-51D24800C551}"/>
              </a:ext>
            </a:extLst>
          </p:cNvPr>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599058" y="4471315"/>
            <a:ext cx="1053810" cy="33112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descr="The South African Breweries Logo Vector ...">
            <a:extLst>
              <a:ext uri="{FF2B5EF4-FFF2-40B4-BE49-F238E27FC236}">
                <a16:creationId xmlns:a16="http://schemas.microsoft.com/office/drawing/2014/main" id="{71EA38FF-9160-7174-B819-D9F3B78D88D2}"/>
              </a:ext>
            </a:extLst>
          </p:cNvPr>
          <p:cNvPicPr>
            <a:picLocks noChangeAspect="1" noChangeArrowheads="1"/>
          </p:cNvPicPr>
          <p:nvPr/>
        </p:nvPicPr>
        <p:blipFill rotWithShape="1">
          <a:blip r:embed="rId33">
            <a:extLst>
              <a:ext uri="{28A0092B-C50C-407E-A947-70E740481C1C}">
                <a14:useLocalDpi xmlns:a14="http://schemas.microsoft.com/office/drawing/2010/main"/>
              </a:ext>
            </a:extLst>
          </a:blip>
          <a:srcRect l="9524" t="56" r="10333"/>
          <a:stretch/>
        </p:blipFill>
        <p:spPr bwMode="auto">
          <a:xfrm>
            <a:off x="7286956" y="4430153"/>
            <a:ext cx="754920" cy="52232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8" descr="Zambian Breweries Plc (ZAMBRW.zm)">
            <a:extLst>
              <a:ext uri="{FF2B5EF4-FFF2-40B4-BE49-F238E27FC236}">
                <a16:creationId xmlns:a16="http://schemas.microsoft.com/office/drawing/2014/main" id="{B55797E6-D202-A9A5-F9ED-27C8AA391509}"/>
              </a:ext>
            </a:extLst>
          </p:cNvPr>
          <p:cNvPicPr>
            <a:picLocks noChangeAspect="1" noChangeArrowheads="1"/>
          </p:cNvPicPr>
          <p:nvPr/>
        </p:nvPicPr>
        <p:blipFill rotWithShape="1">
          <a:blip r:embed="rId34">
            <a:extLst>
              <a:ext uri="{28A0092B-C50C-407E-A947-70E740481C1C}">
                <a14:useLocalDpi xmlns:a14="http://schemas.microsoft.com/office/drawing/2010/main"/>
              </a:ext>
            </a:extLst>
          </a:blip>
          <a:srcRect/>
          <a:stretch/>
        </p:blipFill>
        <p:spPr bwMode="auto">
          <a:xfrm>
            <a:off x="1805599" y="4412254"/>
            <a:ext cx="483152" cy="53963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0" descr="Swaziland Beverages Ltd brewery: Beers ...">
            <a:extLst>
              <a:ext uri="{FF2B5EF4-FFF2-40B4-BE49-F238E27FC236}">
                <a16:creationId xmlns:a16="http://schemas.microsoft.com/office/drawing/2014/main" id="{84CDA778-E445-82A1-D468-B21D4ACBD6FE}"/>
              </a:ext>
            </a:extLst>
          </p:cNvPr>
          <p:cNvPicPr>
            <a:picLocks noChangeAspect="1" noChangeArrowheads="1"/>
          </p:cNvPicPr>
          <p:nvPr/>
        </p:nvPicPr>
        <p:blipFill rotWithShape="1">
          <a:blip r:embed="rId35">
            <a:extLst>
              <a:ext uri="{28A0092B-C50C-407E-A947-70E740481C1C}">
                <a14:useLocalDpi xmlns:a14="http://schemas.microsoft.com/office/drawing/2010/main"/>
              </a:ext>
            </a:extLst>
          </a:blip>
          <a:srcRect t="30556" b="32543"/>
          <a:stretch/>
        </p:blipFill>
        <p:spPr bwMode="auto">
          <a:xfrm>
            <a:off x="3202470" y="4477282"/>
            <a:ext cx="1267945" cy="46788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4" descr="Tanzania Breweries Limited (TBL.tz)">
            <a:extLst>
              <a:ext uri="{FF2B5EF4-FFF2-40B4-BE49-F238E27FC236}">
                <a16:creationId xmlns:a16="http://schemas.microsoft.com/office/drawing/2014/main" id="{48B8F436-85DD-37BE-09A1-33E02E6D1D98}"/>
              </a:ext>
            </a:extLst>
          </p:cNvPr>
          <p:cNvPicPr>
            <a:picLocks noChangeAspect="1" noChangeArrowheads="1"/>
          </p:cNvPicPr>
          <p:nvPr/>
        </p:nvPicPr>
        <p:blipFill>
          <a:blip r:embed="rId36">
            <a:extLst>
              <a:ext uri="{28A0092B-C50C-407E-A947-70E740481C1C}">
                <a14:useLocalDpi xmlns:a14="http://schemas.microsoft.com/office/drawing/2010/main"/>
              </a:ext>
            </a:extLst>
          </a:blip>
          <a:srcRect/>
          <a:stretch>
            <a:fillRect/>
          </a:stretch>
        </p:blipFill>
        <p:spPr bwMode="auto">
          <a:xfrm>
            <a:off x="2414391" y="4388237"/>
            <a:ext cx="662921" cy="66292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6" descr="Wilmar Projects :: Photos, videos ...">
            <a:extLst>
              <a:ext uri="{FF2B5EF4-FFF2-40B4-BE49-F238E27FC236}">
                <a16:creationId xmlns:a16="http://schemas.microsoft.com/office/drawing/2014/main" id="{995DF668-216D-B05F-224E-B5DA08DEA75E}"/>
              </a:ext>
            </a:extLst>
          </p:cNvPr>
          <p:cNvPicPr>
            <a:picLocks noChangeAspect="1" noChangeArrowheads="1"/>
          </p:cNvPicPr>
          <p:nvPr/>
        </p:nvPicPr>
        <p:blipFill rotWithShape="1">
          <a:blip r:embed="rId37">
            <a:extLst>
              <a:ext uri="{28A0092B-C50C-407E-A947-70E740481C1C}">
                <a14:useLocalDpi xmlns:a14="http://schemas.microsoft.com/office/drawing/2010/main"/>
              </a:ext>
            </a:extLst>
          </a:blip>
          <a:srcRect l="26201" t="31657" r="25270" b="31224"/>
          <a:stretch/>
        </p:blipFill>
        <p:spPr bwMode="auto">
          <a:xfrm>
            <a:off x="4701881" y="4449007"/>
            <a:ext cx="846674" cy="50483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8" descr="Nirma's Marketing Strategies (and ...">
            <a:extLst>
              <a:ext uri="{FF2B5EF4-FFF2-40B4-BE49-F238E27FC236}">
                <a16:creationId xmlns:a16="http://schemas.microsoft.com/office/drawing/2014/main" id="{A69CF251-37D5-9C72-CFBB-87E57A0AB287}"/>
              </a:ext>
            </a:extLst>
          </p:cNvPr>
          <p:cNvPicPr>
            <a:picLocks noChangeAspect="1" noChangeArrowheads="1"/>
          </p:cNvPicPr>
          <p:nvPr/>
        </p:nvPicPr>
        <p:blipFill rotWithShape="1">
          <a:blip r:embed="rId38">
            <a:extLst>
              <a:ext uri="{28A0092B-C50C-407E-A947-70E740481C1C}">
                <a14:useLocalDpi xmlns:a14="http://schemas.microsoft.com/office/drawing/2010/main"/>
              </a:ext>
            </a:extLst>
          </a:blip>
          <a:srcRect l="6841" t="24570" r="6888" b="23917"/>
          <a:stretch/>
        </p:blipFill>
        <p:spPr bwMode="auto">
          <a:xfrm>
            <a:off x="9184847" y="4412030"/>
            <a:ext cx="926606" cy="41442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0" descr="Download Free Conagra Brands Logo In ...">
            <a:extLst>
              <a:ext uri="{FF2B5EF4-FFF2-40B4-BE49-F238E27FC236}">
                <a16:creationId xmlns:a16="http://schemas.microsoft.com/office/drawing/2014/main" id="{94CB19D0-2612-B9E6-38AD-CA38C8B59FD5}"/>
              </a:ext>
            </a:extLst>
          </p:cNvPr>
          <p:cNvPicPr>
            <a:picLocks noChangeAspect="1" noChangeArrowheads="1"/>
          </p:cNvPicPr>
          <p:nvPr/>
        </p:nvPicPr>
        <p:blipFill rotWithShape="1">
          <a:blip r:embed="rId39">
            <a:extLst>
              <a:ext uri="{28A0092B-C50C-407E-A947-70E740481C1C}">
                <a14:useLocalDpi xmlns:a14="http://schemas.microsoft.com/office/drawing/2010/main"/>
              </a:ext>
            </a:extLst>
          </a:blip>
          <a:srcRect l="3191" t="16037" r="4792" b="16556"/>
          <a:stretch/>
        </p:blipFill>
        <p:spPr bwMode="auto">
          <a:xfrm>
            <a:off x="10468403" y="4412030"/>
            <a:ext cx="689551" cy="50513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2" descr="Jindal Lifestyle Investor Relations">
            <a:extLst>
              <a:ext uri="{FF2B5EF4-FFF2-40B4-BE49-F238E27FC236}">
                <a16:creationId xmlns:a16="http://schemas.microsoft.com/office/drawing/2014/main" id="{15213E85-84A2-BAFE-1C2C-09E325986203}"/>
              </a:ext>
            </a:extLst>
          </p:cNvPr>
          <p:cNvPicPr>
            <a:picLocks noChangeAspect="1" noChangeArrowheads="1"/>
          </p:cNvPicPr>
          <p:nvPr/>
        </p:nvPicPr>
        <p:blipFill rotWithShape="1">
          <a:blip r:embed="rId40">
            <a:extLst>
              <a:ext uri="{28A0092B-C50C-407E-A947-70E740481C1C}">
                <a14:useLocalDpi xmlns:a14="http://schemas.microsoft.com/office/drawing/2010/main"/>
              </a:ext>
            </a:extLst>
          </a:blip>
          <a:srcRect t="22549" b="20066"/>
          <a:stretch/>
        </p:blipFill>
        <p:spPr bwMode="auto">
          <a:xfrm>
            <a:off x="5820367" y="4553393"/>
            <a:ext cx="1137757" cy="29606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34">
            <a:extLst>
              <a:ext uri="{FF2B5EF4-FFF2-40B4-BE49-F238E27FC236}">
                <a16:creationId xmlns:a16="http://schemas.microsoft.com/office/drawing/2014/main" id="{3D9484ED-76DD-BD4E-735C-FF3015AB5FA9}"/>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207410" y="4452872"/>
            <a:ext cx="689551" cy="499017"/>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4770539B-AB64-95C6-2D2A-E8E0EEF5AD91}"/>
              </a:ext>
            </a:extLst>
          </p:cNvPr>
          <p:cNvSpPr/>
          <p:nvPr/>
        </p:nvSpPr>
        <p:spPr>
          <a:xfrm>
            <a:off x="413061" y="5468670"/>
            <a:ext cx="26357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Telecommunication</a:t>
            </a:r>
          </a:p>
        </p:txBody>
      </p:sp>
      <p:sp>
        <p:nvSpPr>
          <p:cNvPr id="56" name="Rounded Rectangle 46">
            <a:extLst>
              <a:ext uri="{FF2B5EF4-FFF2-40B4-BE49-F238E27FC236}">
                <a16:creationId xmlns:a16="http://schemas.microsoft.com/office/drawing/2014/main" id="{BC63344D-B076-F2C9-CF14-323E2B03C753}"/>
              </a:ext>
            </a:extLst>
          </p:cNvPr>
          <p:cNvSpPr/>
          <p:nvPr>
            <p:custDataLst>
              <p:tags r:id="rId6"/>
            </p:custDataLst>
          </p:nvPr>
        </p:nvSpPr>
        <p:spPr>
          <a:xfrm>
            <a:off x="452648" y="5778878"/>
            <a:ext cx="2596201" cy="56134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pic>
        <p:nvPicPr>
          <p:cNvPr id="57" name="Picture 56" descr="telkom">
            <a:extLst>
              <a:ext uri="{FF2B5EF4-FFF2-40B4-BE49-F238E27FC236}">
                <a16:creationId xmlns:a16="http://schemas.microsoft.com/office/drawing/2014/main" id="{89494E26-4A9E-5F86-0074-670D73EE2E4C}"/>
              </a:ext>
            </a:extLst>
          </p:cNvPr>
          <p:cNvPicPr>
            <a:picLocks noChangeAspect="1"/>
          </p:cNvPicPr>
          <p:nvPr/>
        </p:nvPicPr>
        <p:blipFill>
          <a:blip r:embed="rId42">
            <a:extLst>
              <a:ext uri="{28A0092B-C50C-407E-A947-70E740481C1C}">
                <a14:useLocalDpi xmlns:a14="http://schemas.microsoft.com/office/drawing/2010/main"/>
              </a:ext>
            </a:extLst>
          </a:blip>
          <a:srcRect l="9115" t="30856" r="9915" b="29617"/>
          <a:stretch>
            <a:fillRect/>
          </a:stretch>
        </p:blipFill>
        <p:spPr>
          <a:xfrm>
            <a:off x="539010" y="5854443"/>
            <a:ext cx="1243330" cy="403860"/>
          </a:xfrm>
          <a:prstGeom prst="rect">
            <a:avLst/>
          </a:prstGeom>
        </p:spPr>
      </p:pic>
      <p:pic>
        <p:nvPicPr>
          <p:cNvPr id="58" name="Picture 57" descr="mtn">
            <a:extLst>
              <a:ext uri="{FF2B5EF4-FFF2-40B4-BE49-F238E27FC236}">
                <a16:creationId xmlns:a16="http://schemas.microsoft.com/office/drawing/2014/main" id="{A9B54891-842A-D957-0517-4EFFB7589D71}"/>
              </a:ext>
            </a:extLst>
          </p:cNvPr>
          <p:cNvPicPr>
            <a:picLocks noChangeAspect="1"/>
          </p:cNvPicPr>
          <p:nvPr/>
        </p:nvPicPr>
        <p:blipFill>
          <a:blip r:embed="rId43">
            <a:extLst>
              <a:ext uri="{28A0092B-C50C-407E-A947-70E740481C1C}">
                <a14:useLocalDpi xmlns:a14="http://schemas.microsoft.com/office/drawing/2010/main"/>
              </a:ext>
            </a:extLst>
          </a:blip>
          <a:srcRect l="25915" t="17705" r="27806" b="15628"/>
          <a:stretch>
            <a:fillRect/>
          </a:stretch>
        </p:blipFill>
        <p:spPr>
          <a:xfrm>
            <a:off x="2185725" y="5843308"/>
            <a:ext cx="459105" cy="440055"/>
          </a:xfrm>
          <a:prstGeom prst="rect">
            <a:avLst/>
          </a:prstGeom>
        </p:spPr>
      </p:pic>
      <p:pic>
        <p:nvPicPr>
          <p:cNvPr id="59" name="Picture 58" descr="welspun">
            <a:extLst>
              <a:ext uri="{FF2B5EF4-FFF2-40B4-BE49-F238E27FC236}">
                <a16:creationId xmlns:a16="http://schemas.microsoft.com/office/drawing/2014/main" id="{B1E61E97-4FDC-BA04-F034-260B7ACC7F90}"/>
              </a:ext>
            </a:extLst>
          </p:cNvPr>
          <p:cNvPicPr>
            <a:picLocks noChangeAspect="1"/>
          </p:cNvPicPr>
          <p:nvPr/>
        </p:nvPicPr>
        <p:blipFill>
          <a:blip r:embed="rId44">
            <a:extLst>
              <a:ext uri="{28A0092B-C50C-407E-A947-70E740481C1C}">
                <a14:useLocalDpi xmlns:a14="http://schemas.microsoft.com/office/drawing/2010/main"/>
              </a:ext>
            </a:extLst>
          </a:blip>
          <a:srcRect t="26270" b="25397"/>
          <a:stretch>
            <a:fillRect/>
          </a:stretch>
        </p:blipFill>
        <p:spPr>
          <a:xfrm>
            <a:off x="7507899" y="3415187"/>
            <a:ext cx="1363345" cy="368935"/>
          </a:xfrm>
          <a:prstGeom prst="rect">
            <a:avLst/>
          </a:prstGeom>
        </p:spPr>
      </p:pic>
      <p:pic>
        <p:nvPicPr>
          <p:cNvPr id="60" name="Picture 59" descr="invista">
            <a:extLst>
              <a:ext uri="{FF2B5EF4-FFF2-40B4-BE49-F238E27FC236}">
                <a16:creationId xmlns:a16="http://schemas.microsoft.com/office/drawing/2014/main" id="{A65B0EC5-645F-2968-91C0-D4716AA73B24}"/>
              </a:ext>
            </a:extLst>
          </p:cNvPr>
          <p:cNvPicPr>
            <a:picLocks noChangeAspect="1"/>
          </p:cNvPicPr>
          <p:nvPr/>
        </p:nvPicPr>
        <p:blipFill>
          <a:blip r:embed="rId45">
            <a:extLst>
              <a:ext uri="{28A0092B-C50C-407E-A947-70E740481C1C}">
                <a14:useLocalDpi xmlns:a14="http://schemas.microsoft.com/office/drawing/2010/main"/>
              </a:ext>
            </a:extLst>
          </a:blip>
          <a:srcRect l="9503" t="33588" r="11127" b="29217"/>
          <a:stretch>
            <a:fillRect/>
          </a:stretch>
        </p:blipFill>
        <p:spPr>
          <a:xfrm>
            <a:off x="9444990" y="3426617"/>
            <a:ext cx="1181100" cy="368935"/>
          </a:xfrm>
          <a:prstGeom prst="rect">
            <a:avLst/>
          </a:prstGeom>
        </p:spPr>
      </p:pic>
      <p:pic>
        <p:nvPicPr>
          <p:cNvPr id="61" name="Picture 60" descr="General Entertainment Autority">
            <a:extLst>
              <a:ext uri="{FF2B5EF4-FFF2-40B4-BE49-F238E27FC236}">
                <a16:creationId xmlns:a16="http://schemas.microsoft.com/office/drawing/2014/main" id="{D4BD960F-558B-EE6C-5EED-EBB8D7F541E7}"/>
              </a:ext>
            </a:extLst>
          </p:cNvPr>
          <p:cNvPicPr>
            <a:picLocks noChangeAspect="1"/>
          </p:cNvPicPr>
          <p:nvPr/>
        </p:nvPicPr>
        <p:blipFill>
          <a:blip r:embed="rId46">
            <a:extLst>
              <a:ext uri="{28A0092B-C50C-407E-A947-70E740481C1C}">
                <a14:useLocalDpi xmlns:a14="http://schemas.microsoft.com/office/drawing/2010/main"/>
              </a:ext>
            </a:extLst>
          </a:blip>
          <a:srcRect l="8633" t="35713" r="8112" b="36305"/>
          <a:stretch/>
        </p:blipFill>
        <p:spPr>
          <a:xfrm>
            <a:off x="9707321" y="5903623"/>
            <a:ext cx="1733262" cy="323166"/>
          </a:xfrm>
          <a:prstGeom prst="rect">
            <a:avLst/>
          </a:prstGeom>
        </p:spPr>
      </p:pic>
      <p:pic>
        <p:nvPicPr>
          <p:cNvPr id="62" name="Picture 95" descr="Neom">
            <a:extLst>
              <a:ext uri="{FF2B5EF4-FFF2-40B4-BE49-F238E27FC236}">
                <a16:creationId xmlns:a16="http://schemas.microsoft.com/office/drawing/2014/main" id="{1BF3A37E-E730-344D-D7FB-2E66586A98F8}"/>
              </a:ext>
            </a:extLst>
          </p:cNvPr>
          <p:cNvPicPr>
            <a:picLocks noChangeAspect="1"/>
          </p:cNvPicPr>
          <p:nvPr/>
        </p:nvPicPr>
        <p:blipFill>
          <a:blip r:embed="rId47">
            <a:extLst>
              <a:ext uri="{96DAC541-7B7A-43D3-8B79-37D633B846F1}">
                <asvg:svgBlip xmlns:asvg="http://schemas.microsoft.com/office/drawing/2016/SVG/main" r:embed="rId48"/>
              </a:ext>
            </a:extLst>
          </a:blip>
          <a:srcRect l="22110" t="6219" r="25122" b="-1349"/>
          <a:stretch>
            <a:fillRect/>
          </a:stretch>
        </p:blipFill>
        <p:spPr>
          <a:xfrm>
            <a:off x="4440514" y="5714443"/>
            <a:ext cx="618119" cy="752247"/>
          </a:xfrm>
          <a:prstGeom prst="rect">
            <a:avLst/>
          </a:prstGeom>
        </p:spPr>
      </p:pic>
      <p:pic>
        <p:nvPicPr>
          <p:cNvPr id="63" name="Picture 52" descr="A logo with a palm tree and text&#10;&#10;Description automatically generated">
            <a:extLst>
              <a:ext uri="{FF2B5EF4-FFF2-40B4-BE49-F238E27FC236}">
                <a16:creationId xmlns:a16="http://schemas.microsoft.com/office/drawing/2014/main" id="{7AFE4368-274B-B8F7-D6A3-AF4101FD3EB3}"/>
              </a:ext>
            </a:extLst>
          </p:cNvPr>
          <p:cNvPicPr>
            <a:picLocks noChangeAspect="1" noChangeArrowheads="1"/>
          </p:cNvPicPr>
          <p:nvPr/>
        </p:nvPicPr>
        <p:blipFill>
          <a:blip r:embed="rId49">
            <a:extLst>
              <a:ext uri="{28A0092B-C50C-407E-A947-70E740481C1C}">
                <a14:useLocalDpi xmlns:a14="http://schemas.microsoft.com/office/drawing/2010/main"/>
              </a:ext>
            </a:extLst>
          </a:blip>
          <a:srcRect/>
          <a:stretch>
            <a:fillRect/>
          </a:stretch>
        </p:blipFill>
        <p:spPr bwMode="auto">
          <a:xfrm>
            <a:off x="6035066" y="5659419"/>
            <a:ext cx="813058" cy="752247"/>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7" descr="A logo with a circle and text&#10;&#10;Description automatically generated">
            <a:extLst>
              <a:ext uri="{FF2B5EF4-FFF2-40B4-BE49-F238E27FC236}">
                <a16:creationId xmlns:a16="http://schemas.microsoft.com/office/drawing/2014/main" id="{ED6EF9E8-9B7D-A474-A3CB-CA9B4860DA4C}"/>
              </a:ext>
            </a:extLst>
          </p:cNvPr>
          <p:cNvPicPr>
            <a:picLocks noChangeAspect="1"/>
          </p:cNvPicPr>
          <p:nvPr/>
        </p:nvPicPr>
        <p:blipFill>
          <a:blip r:embed="rId50">
            <a:extLst>
              <a:ext uri="{28A0092B-C50C-407E-A947-70E740481C1C}">
                <a14:useLocalDpi xmlns:a14="http://schemas.microsoft.com/office/drawing/2010/main"/>
              </a:ext>
            </a:extLst>
          </a:blip>
          <a:srcRect t="-1555" b="-2191"/>
          <a:stretch/>
        </p:blipFill>
        <p:spPr>
          <a:xfrm>
            <a:off x="8804193" y="5586484"/>
            <a:ext cx="839614" cy="999584"/>
          </a:xfrm>
          <a:prstGeom prst="rect">
            <a:avLst/>
          </a:prstGeom>
        </p:spPr>
      </p:pic>
    </p:spTree>
    <p:extLst>
      <p:ext uri="{BB962C8B-B14F-4D97-AF65-F5344CB8AC3E}">
        <p14:creationId xmlns:p14="http://schemas.microsoft.com/office/powerpoint/2010/main" val="134732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19545-828B-ACE1-79C4-DB5C74B75337}"/>
            </a:ext>
          </a:extLst>
        </p:cNvPr>
        <p:cNvGrpSpPr/>
        <p:nvPr/>
      </p:nvGrpSpPr>
      <p:grpSpPr>
        <a:xfrm>
          <a:off x="0" y="0"/>
          <a:ext cx="0" cy="0"/>
          <a:chOff x="0" y="0"/>
          <a:chExt cx="0" cy="0"/>
        </a:xfrm>
      </p:grpSpPr>
      <p:sp>
        <p:nvSpPr>
          <p:cNvPr id="28" name="Date Placeholder 3">
            <a:extLst>
              <a:ext uri="{FF2B5EF4-FFF2-40B4-BE49-F238E27FC236}">
                <a16:creationId xmlns:a16="http://schemas.microsoft.com/office/drawing/2014/main" id="{7731CCEC-56A7-6CE4-5EEC-E032DE30C03E}"/>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29" name="Slide Number Placeholder 5">
            <a:extLst>
              <a:ext uri="{FF2B5EF4-FFF2-40B4-BE49-F238E27FC236}">
                <a16:creationId xmlns:a16="http://schemas.microsoft.com/office/drawing/2014/main" id="{927B98CE-48F9-05D0-D282-431B84F903A9}"/>
              </a:ext>
            </a:extLst>
          </p:cNvPr>
          <p:cNvSpPr txBox="1">
            <a:spLocks/>
          </p:cNvSpPr>
          <p:nvPr/>
        </p:nvSpPr>
        <p:spPr>
          <a:xfrm>
            <a:off x="9462514" y="65939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30" name="Footer Placeholder 4">
            <a:extLst>
              <a:ext uri="{FF2B5EF4-FFF2-40B4-BE49-F238E27FC236}">
                <a16:creationId xmlns:a16="http://schemas.microsoft.com/office/drawing/2014/main" id="{A9AA2810-03E0-7068-79BF-625CCA1E392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B239F3FE-B6BD-28F1-AA62-78A4615A200C}"/>
              </a:ext>
            </a:extLst>
          </p:cNvPr>
          <p:cNvSpPr txBox="1"/>
          <p:nvPr/>
        </p:nvSpPr>
        <p:spPr bwMode="gray">
          <a:xfrm>
            <a:off x="9150862" y="660890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pic>
        <p:nvPicPr>
          <p:cNvPr id="52" name="Picture 51">
            <a:extLst>
              <a:ext uri="{FF2B5EF4-FFF2-40B4-BE49-F238E27FC236}">
                <a16:creationId xmlns:a16="http://schemas.microsoft.com/office/drawing/2014/main" id="{6947C61E-C69D-7A0A-A7F2-990913EC227F}"/>
              </a:ext>
            </a:extLst>
          </p:cNvPr>
          <p:cNvPicPr>
            <a:picLocks noChangeAspect="1"/>
          </p:cNvPicPr>
          <p:nvPr/>
        </p:nvPicPr>
        <p:blipFill>
          <a:blip r:embed="rId5"/>
          <a:stretch>
            <a:fillRect/>
          </a:stretch>
        </p:blipFill>
        <p:spPr>
          <a:xfrm>
            <a:off x="11166485" y="0"/>
            <a:ext cx="986187" cy="360468"/>
          </a:xfrm>
          <a:prstGeom prst="rect">
            <a:avLst/>
          </a:prstGeom>
        </p:spPr>
      </p:pic>
      <p:sp>
        <p:nvSpPr>
          <p:cNvPr id="6" name="Date Placeholder 3">
            <a:extLst>
              <a:ext uri="{FF2B5EF4-FFF2-40B4-BE49-F238E27FC236}">
                <a16:creationId xmlns:a16="http://schemas.microsoft.com/office/drawing/2014/main" id="{F8685DC7-D2CB-6BC0-1A4C-5D266182406F}"/>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PiLog Group</a:t>
            </a:r>
          </a:p>
        </p:txBody>
      </p:sp>
      <p:sp>
        <p:nvSpPr>
          <p:cNvPr id="8" name="Footer Placeholder 4">
            <a:extLst>
              <a:ext uri="{FF2B5EF4-FFF2-40B4-BE49-F238E27FC236}">
                <a16:creationId xmlns:a16="http://schemas.microsoft.com/office/drawing/2014/main" id="{4B605E26-6347-D092-0402-EFF2D9BB382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www.piloggroup.com</a:t>
            </a:r>
          </a:p>
        </p:txBody>
      </p:sp>
      <p:pic>
        <p:nvPicPr>
          <p:cNvPr id="10" name="Picture 9">
            <a:extLst>
              <a:ext uri="{FF2B5EF4-FFF2-40B4-BE49-F238E27FC236}">
                <a16:creationId xmlns:a16="http://schemas.microsoft.com/office/drawing/2014/main" id="{2DE19B73-DA38-C653-A059-3F70B16ABE2B}"/>
              </a:ext>
            </a:extLst>
          </p:cNvPr>
          <p:cNvPicPr>
            <a:picLocks noChangeAspect="1"/>
          </p:cNvPicPr>
          <p:nvPr/>
        </p:nvPicPr>
        <p:blipFill>
          <a:blip r:embed="rId5"/>
          <a:stretch>
            <a:fillRect/>
          </a:stretch>
        </p:blipFill>
        <p:spPr>
          <a:xfrm>
            <a:off x="11166485" y="0"/>
            <a:ext cx="986187" cy="360468"/>
          </a:xfrm>
          <a:prstGeom prst="rect">
            <a:avLst/>
          </a:prstGeom>
        </p:spPr>
      </p:pic>
      <p:sp>
        <p:nvSpPr>
          <p:cNvPr id="12" name="Rectangle 11">
            <a:extLst>
              <a:ext uri="{FF2B5EF4-FFF2-40B4-BE49-F238E27FC236}">
                <a16:creationId xmlns:a16="http://schemas.microsoft.com/office/drawing/2014/main" id="{FD050F2A-5666-1F2D-B6BD-4F0D11AFF522}"/>
              </a:ext>
            </a:extLst>
          </p:cNvPr>
          <p:cNvSpPr/>
          <p:nvPr/>
        </p:nvSpPr>
        <p:spPr>
          <a:xfrm>
            <a:off x="781300" y="813056"/>
            <a:ext cx="38635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Mill Products, Mining &amp; Chemicals</a:t>
            </a:r>
          </a:p>
        </p:txBody>
      </p:sp>
      <p:pic>
        <p:nvPicPr>
          <p:cNvPr id="14" name="Picture 13" descr="Vedanta_v2">
            <a:extLst>
              <a:ext uri="{FF2B5EF4-FFF2-40B4-BE49-F238E27FC236}">
                <a16:creationId xmlns:a16="http://schemas.microsoft.com/office/drawing/2014/main" id="{E490CB72-F6FD-61E6-4558-CC476ED918B6}"/>
              </a:ext>
            </a:extLst>
          </p:cNvPr>
          <p:cNvPicPr>
            <a:picLocks noChangeAspect="1"/>
          </p:cNvPicPr>
          <p:nvPr/>
        </p:nvPicPr>
        <p:blipFill>
          <a:blip r:embed="rId6"/>
          <a:stretch>
            <a:fillRect/>
          </a:stretch>
        </p:blipFill>
        <p:spPr>
          <a:xfrm>
            <a:off x="1838719" y="1396663"/>
            <a:ext cx="1548765" cy="429260"/>
          </a:xfrm>
          <a:prstGeom prst="rect">
            <a:avLst/>
          </a:prstGeom>
        </p:spPr>
      </p:pic>
      <p:pic>
        <p:nvPicPr>
          <p:cNvPr id="15" name="Picture 14" descr="Impala_v2">
            <a:extLst>
              <a:ext uri="{FF2B5EF4-FFF2-40B4-BE49-F238E27FC236}">
                <a16:creationId xmlns:a16="http://schemas.microsoft.com/office/drawing/2014/main" id="{B75C4EA1-0DC2-F309-A67B-18BF7FC23CBE}"/>
              </a:ext>
            </a:extLst>
          </p:cNvPr>
          <p:cNvPicPr>
            <a:picLocks noChangeAspect="1"/>
          </p:cNvPicPr>
          <p:nvPr/>
        </p:nvPicPr>
        <p:blipFill>
          <a:blip r:embed="rId7"/>
          <a:stretch>
            <a:fillRect/>
          </a:stretch>
        </p:blipFill>
        <p:spPr>
          <a:xfrm>
            <a:off x="3425584" y="1331893"/>
            <a:ext cx="982980" cy="486410"/>
          </a:xfrm>
          <a:prstGeom prst="rect">
            <a:avLst/>
          </a:prstGeom>
        </p:spPr>
      </p:pic>
      <p:pic>
        <p:nvPicPr>
          <p:cNvPr id="16" name="Picture 15" descr="Lonmin">
            <a:extLst>
              <a:ext uri="{FF2B5EF4-FFF2-40B4-BE49-F238E27FC236}">
                <a16:creationId xmlns:a16="http://schemas.microsoft.com/office/drawing/2014/main" id="{BE0841A9-4AE8-C0E8-2983-4DE57E38F17A}"/>
              </a:ext>
            </a:extLst>
          </p:cNvPr>
          <p:cNvPicPr>
            <a:picLocks noChangeAspect="1"/>
          </p:cNvPicPr>
          <p:nvPr/>
        </p:nvPicPr>
        <p:blipFill>
          <a:blip r:embed="rId8"/>
          <a:stretch>
            <a:fillRect/>
          </a:stretch>
        </p:blipFill>
        <p:spPr>
          <a:xfrm>
            <a:off x="4486669" y="1458258"/>
            <a:ext cx="589280" cy="296545"/>
          </a:xfrm>
          <a:prstGeom prst="rect">
            <a:avLst/>
          </a:prstGeom>
        </p:spPr>
      </p:pic>
      <p:pic>
        <p:nvPicPr>
          <p:cNvPr id="17" name="Picture 16" descr="Balco">
            <a:extLst>
              <a:ext uri="{FF2B5EF4-FFF2-40B4-BE49-F238E27FC236}">
                <a16:creationId xmlns:a16="http://schemas.microsoft.com/office/drawing/2014/main" id="{C229E4EC-C9F7-FCC4-08EE-768EC9F95AB9}"/>
              </a:ext>
            </a:extLst>
          </p:cNvPr>
          <p:cNvPicPr>
            <a:picLocks noChangeAspect="1"/>
          </p:cNvPicPr>
          <p:nvPr/>
        </p:nvPicPr>
        <p:blipFill>
          <a:blip r:embed="rId9"/>
          <a:stretch>
            <a:fillRect/>
          </a:stretch>
        </p:blipFill>
        <p:spPr>
          <a:xfrm>
            <a:off x="5056264" y="1366183"/>
            <a:ext cx="898525" cy="449580"/>
          </a:xfrm>
          <a:prstGeom prst="rect">
            <a:avLst/>
          </a:prstGeom>
        </p:spPr>
      </p:pic>
      <p:pic>
        <p:nvPicPr>
          <p:cNvPr id="18" name="Picture 17" descr="Xstrata">
            <a:extLst>
              <a:ext uri="{FF2B5EF4-FFF2-40B4-BE49-F238E27FC236}">
                <a16:creationId xmlns:a16="http://schemas.microsoft.com/office/drawing/2014/main" id="{1266FE1E-0764-19A7-2A71-1EB67360603D}"/>
              </a:ext>
            </a:extLst>
          </p:cNvPr>
          <p:cNvPicPr>
            <a:picLocks noChangeAspect="1"/>
          </p:cNvPicPr>
          <p:nvPr/>
        </p:nvPicPr>
        <p:blipFill>
          <a:blip r:embed="rId10"/>
          <a:stretch>
            <a:fillRect/>
          </a:stretch>
        </p:blipFill>
        <p:spPr>
          <a:xfrm>
            <a:off x="3250959" y="1978958"/>
            <a:ext cx="853440" cy="427355"/>
          </a:xfrm>
          <a:prstGeom prst="rect">
            <a:avLst/>
          </a:prstGeom>
        </p:spPr>
      </p:pic>
      <p:pic>
        <p:nvPicPr>
          <p:cNvPr id="19" name="Picture 18" descr="Vale">
            <a:extLst>
              <a:ext uri="{FF2B5EF4-FFF2-40B4-BE49-F238E27FC236}">
                <a16:creationId xmlns:a16="http://schemas.microsoft.com/office/drawing/2014/main" id="{1D0BA8A6-84DC-5848-3590-A70C8E229A39}"/>
              </a:ext>
            </a:extLst>
          </p:cNvPr>
          <p:cNvPicPr>
            <a:picLocks noChangeAspect="1"/>
          </p:cNvPicPr>
          <p:nvPr/>
        </p:nvPicPr>
        <p:blipFill>
          <a:blip r:embed="rId11"/>
          <a:stretch>
            <a:fillRect/>
          </a:stretch>
        </p:blipFill>
        <p:spPr>
          <a:xfrm>
            <a:off x="4979111" y="2918141"/>
            <a:ext cx="1052830" cy="529590"/>
          </a:xfrm>
          <a:prstGeom prst="rect">
            <a:avLst/>
          </a:prstGeom>
        </p:spPr>
      </p:pic>
      <p:pic>
        <p:nvPicPr>
          <p:cNvPr id="20" name="Picture 19" descr="Angla_American">
            <a:extLst>
              <a:ext uri="{FF2B5EF4-FFF2-40B4-BE49-F238E27FC236}">
                <a16:creationId xmlns:a16="http://schemas.microsoft.com/office/drawing/2014/main" id="{2A926FFD-F712-BEE0-01C3-339885C33B10}"/>
              </a:ext>
            </a:extLst>
          </p:cNvPr>
          <p:cNvPicPr>
            <a:picLocks noChangeAspect="1"/>
          </p:cNvPicPr>
          <p:nvPr/>
        </p:nvPicPr>
        <p:blipFill>
          <a:blip r:embed="rId12"/>
          <a:stretch>
            <a:fillRect/>
          </a:stretch>
        </p:blipFill>
        <p:spPr>
          <a:xfrm>
            <a:off x="1036079" y="1973878"/>
            <a:ext cx="1222375" cy="617855"/>
          </a:xfrm>
          <a:prstGeom prst="rect">
            <a:avLst/>
          </a:prstGeom>
        </p:spPr>
      </p:pic>
      <p:pic>
        <p:nvPicPr>
          <p:cNvPr id="21" name="Picture 20" descr="MA'ADEN">
            <a:extLst>
              <a:ext uri="{FF2B5EF4-FFF2-40B4-BE49-F238E27FC236}">
                <a16:creationId xmlns:a16="http://schemas.microsoft.com/office/drawing/2014/main" id="{423011C9-ED47-8F1A-EC95-BFA6E336E273}"/>
              </a:ext>
            </a:extLst>
          </p:cNvPr>
          <p:cNvPicPr>
            <a:picLocks noChangeAspect="1"/>
          </p:cNvPicPr>
          <p:nvPr/>
        </p:nvPicPr>
        <p:blipFill>
          <a:blip r:embed="rId13">
            <a:extLst>
              <a:ext uri="{28A0092B-C50C-407E-A947-70E740481C1C}">
                <a14:useLocalDpi xmlns:a14="http://schemas.microsoft.com/office/drawing/2010/main"/>
              </a:ext>
            </a:extLst>
          </a:blip>
          <a:srcRect l="-738" t="18222" r="738" b="10691"/>
          <a:stretch/>
        </p:blipFill>
        <p:spPr>
          <a:xfrm>
            <a:off x="4235756" y="2428951"/>
            <a:ext cx="1438450" cy="514350"/>
          </a:xfrm>
          <a:prstGeom prst="rect">
            <a:avLst/>
          </a:prstGeom>
        </p:spPr>
      </p:pic>
      <p:pic>
        <p:nvPicPr>
          <p:cNvPr id="22" name="Picture 21" descr="aloco">
            <a:extLst>
              <a:ext uri="{FF2B5EF4-FFF2-40B4-BE49-F238E27FC236}">
                <a16:creationId xmlns:a16="http://schemas.microsoft.com/office/drawing/2014/main" id="{9663B6B2-9CF2-5147-EBA5-55753ABD4680}"/>
              </a:ext>
            </a:extLst>
          </p:cNvPr>
          <p:cNvPicPr>
            <a:picLocks noChangeAspect="1"/>
          </p:cNvPicPr>
          <p:nvPr/>
        </p:nvPicPr>
        <p:blipFill>
          <a:blip r:embed="rId14"/>
          <a:stretch>
            <a:fillRect/>
          </a:stretch>
        </p:blipFill>
        <p:spPr>
          <a:xfrm>
            <a:off x="2675649" y="1885613"/>
            <a:ext cx="601980" cy="545465"/>
          </a:xfrm>
          <a:prstGeom prst="rect">
            <a:avLst/>
          </a:prstGeom>
        </p:spPr>
      </p:pic>
      <p:pic>
        <p:nvPicPr>
          <p:cNvPr id="23" name="Picture 22" descr="rion">
            <a:extLst>
              <a:ext uri="{FF2B5EF4-FFF2-40B4-BE49-F238E27FC236}">
                <a16:creationId xmlns:a16="http://schemas.microsoft.com/office/drawing/2014/main" id="{7AE651BD-038C-2921-9C2C-E50A03697461}"/>
              </a:ext>
            </a:extLst>
          </p:cNvPr>
          <p:cNvPicPr>
            <a:picLocks noChangeAspect="1"/>
          </p:cNvPicPr>
          <p:nvPr/>
        </p:nvPicPr>
        <p:blipFill>
          <a:blip r:embed="rId15"/>
          <a:stretch>
            <a:fillRect/>
          </a:stretch>
        </p:blipFill>
        <p:spPr>
          <a:xfrm>
            <a:off x="3935489" y="1989753"/>
            <a:ext cx="963930" cy="441325"/>
          </a:xfrm>
          <a:prstGeom prst="rect">
            <a:avLst/>
          </a:prstGeom>
        </p:spPr>
      </p:pic>
      <p:pic>
        <p:nvPicPr>
          <p:cNvPr id="24" name="Picture 23" descr="Harmony">
            <a:extLst>
              <a:ext uri="{FF2B5EF4-FFF2-40B4-BE49-F238E27FC236}">
                <a16:creationId xmlns:a16="http://schemas.microsoft.com/office/drawing/2014/main" id="{81003FA9-CB7F-CDE4-54A1-B4611A1F7797}"/>
              </a:ext>
            </a:extLst>
          </p:cNvPr>
          <p:cNvPicPr>
            <a:picLocks noChangeAspect="1"/>
          </p:cNvPicPr>
          <p:nvPr/>
        </p:nvPicPr>
        <p:blipFill>
          <a:blip r:embed="rId16"/>
          <a:stretch>
            <a:fillRect/>
          </a:stretch>
        </p:blipFill>
        <p:spPr>
          <a:xfrm>
            <a:off x="4946408" y="1936413"/>
            <a:ext cx="1028065" cy="514350"/>
          </a:xfrm>
          <a:prstGeom prst="rect">
            <a:avLst/>
          </a:prstGeom>
        </p:spPr>
      </p:pic>
      <p:pic>
        <p:nvPicPr>
          <p:cNvPr id="25" name="Picture 24" descr="Bhpdilliton">
            <a:extLst>
              <a:ext uri="{FF2B5EF4-FFF2-40B4-BE49-F238E27FC236}">
                <a16:creationId xmlns:a16="http://schemas.microsoft.com/office/drawing/2014/main" id="{C55BEE43-09FC-2734-BAB9-0FA70C65EC80}"/>
              </a:ext>
            </a:extLst>
          </p:cNvPr>
          <p:cNvPicPr>
            <a:picLocks noChangeAspect="1"/>
          </p:cNvPicPr>
          <p:nvPr/>
        </p:nvPicPr>
        <p:blipFill>
          <a:blip r:embed="rId17"/>
          <a:stretch>
            <a:fillRect/>
          </a:stretch>
        </p:blipFill>
        <p:spPr>
          <a:xfrm>
            <a:off x="1411364" y="2918123"/>
            <a:ext cx="1313815" cy="540385"/>
          </a:xfrm>
          <a:prstGeom prst="rect">
            <a:avLst/>
          </a:prstGeom>
        </p:spPr>
      </p:pic>
      <p:pic>
        <p:nvPicPr>
          <p:cNvPr id="26" name="Picture 25" descr="Severstal">
            <a:extLst>
              <a:ext uri="{FF2B5EF4-FFF2-40B4-BE49-F238E27FC236}">
                <a16:creationId xmlns:a16="http://schemas.microsoft.com/office/drawing/2014/main" id="{BE6070DA-8786-72DA-9C2A-2EDB194D626D}"/>
              </a:ext>
            </a:extLst>
          </p:cNvPr>
          <p:cNvPicPr>
            <a:picLocks noChangeAspect="1"/>
          </p:cNvPicPr>
          <p:nvPr/>
        </p:nvPicPr>
        <p:blipFill>
          <a:blip r:embed="rId18"/>
          <a:stretch>
            <a:fillRect/>
          </a:stretch>
        </p:blipFill>
        <p:spPr>
          <a:xfrm>
            <a:off x="2732234" y="2943206"/>
            <a:ext cx="1059180" cy="532765"/>
          </a:xfrm>
          <a:prstGeom prst="rect">
            <a:avLst/>
          </a:prstGeom>
        </p:spPr>
      </p:pic>
      <p:pic>
        <p:nvPicPr>
          <p:cNvPr id="27" name="Picture 26" descr="download">
            <a:extLst>
              <a:ext uri="{FF2B5EF4-FFF2-40B4-BE49-F238E27FC236}">
                <a16:creationId xmlns:a16="http://schemas.microsoft.com/office/drawing/2014/main" id="{E90CD61A-9EA1-2215-2D0F-91881DA62A25}"/>
              </a:ext>
            </a:extLst>
          </p:cNvPr>
          <p:cNvPicPr>
            <a:picLocks noChangeAspect="1"/>
          </p:cNvPicPr>
          <p:nvPr/>
        </p:nvPicPr>
        <p:blipFill>
          <a:blip r:embed="rId19"/>
          <a:stretch>
            <a:fillRect/>
          </a:stretch>
        </p:blipFill>
        <p:spPr>
          <a:xfrm>
            <a:off x="1824114" y="1936413"/>
            <a:ext cx="884555" cy="159385"/>
          </a:xfrm>
          <a:prstGeom prst="rect">
            <a:avLst/>
          </a:prstGeom>
        </p:spPr>
      </p:pic>
      <p:pic>
        <p:nvPicPr>
          <p:cNvPr id="32" name="Picture 31" descr="Anglo_Gold_Ashanti">
            <a:extLst>
              <a:ext uri="{FF2B5EF4-FFF2-40B4-BE49-F238E27FC236}">
                <a16:creationId xmlns:a16="http://schemas.microsoft.com/office/drawing/2014/main" id="{96023896-3C99-B8C4-BD38-2EE10575F101}"/>
              </a:ext>
            </a:extLst>
          </p:cNvPr>
          <p:cNvPicPr>
            <a:picLocks noChangeAspect="1"/>
          </p:cNvPicPr>
          <p:nvPr/>
        </p:nvPicPr>
        <p:blipFill>
          <a:blip r:embed="rId20"/>
          <a:stretch>
            <a:fillRect/>
          </a:stretch>
        </p:blipFill>
        <p:spPr>
          <a:xfrm>
            <a:off x="3839264" y="2986721"/>
            <a:ext cx="1156335" cy="550545"/>
          </a:xfrm>
          <a:prstGeom prst="rect">
            <a:avLst/>
          </a:prstGeom>
        </p:spPr>
      </p:pic>
      <p:pic>
        <p:nvPicPr>
          <p:cNvPr id="33" name="Picture 32" descr="hindustan zinc">
            <a:extLst>
              <a:ext uri="{FF2B5EF4-FFF2-40B4-BE49-F238E27FC236}">
                <a16:creationId xmlns:a16="http://schemas.microsoft.com/office/drawing/2014/main" id="{B3FD05A0-6CB2-CDCD-A77A-F9647A6455DF}"/>
              </a:ext>
            </a:extLst>
          </p:cNvPr>
          <p:cNvPicPr>
            <a:picLocks noChangeAspect="1"/>
          </p:cNvPicPr>
          <p:nvPr/>
        </p:nvPicPr>
        <p:blipFill>
          <a:blip r:embed="rId21"/>
          <a:stretch>
            <a:fillRect/>
          </a:stretch>
        </p:blipFill>
        <p:spPr>
          <a:xfrm>
            <a:off x="1082434" y="2537758"/>
            <a:ext cx="1409065" cy="435610"/>
          </a:xfrm>
          <a:prstGeom prst="rect">
            <a:avLst/>
          </a:prstGeom>
        </p:spPr>
      </p:pic>
      <p:sp>
        <p:nvSpPr>
          <p:cNvPr id="34" name="Rounded Rectangle 75">
            <a:extLst>
              <a:ext uri="{FF2B5EF4-FFF2-40B4-BE49-F238E27FC236}">
                <a16:creationId xmlns:a16="http://schemas.microsoft.com/office/drawing/2014/main" id="{FFCE34E9-D475-4E6B-DECB-427546F5208A}"/>
              </a:ext>
            </a:extLst>
          </p:cNvPr>
          <p:cNvSpPr/>
          <p:nvPr/>
        </p:nvSpPr>
        <p:spPr>
          <a:xfrm>
            <a:off x="584462" y="1211878"/>
            <a:ext cx="11076495" cy="3977717"/>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ptima" panose="02000503060000020004"/>
              <a:ea typeface="+mn-ea"/>
              <a:cs typeface="+mn-cs"/>
            </a:endParaRPr>
          </a:p>
        </p:txBody>
      </p:sp>
      <p:pic>
        <p:nvPicPr>
          <p:cNvPr id="35" name="Picture 30" descr="272121">
            <a:extLst>
              <a:ext uri="{FF2B5EF4-FFF2-40B4-BE49-F238E27FC236}">
                <a16:creationId xmlns:a16="http://schemas.microsoft.com/office/drawing/2014/main" id="{A9E2BCB8-12D9-6144-6F9E-564A8813992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08339" y="2600623"/>
            <a:ext cx="1275715" cy="215265"/>
          </a:xfrm>
          <a:prstGeom prst="rect">
            <a:avLst/>
          </a:prstGeom>
        </p:spPr>
      </p:pic>
      <p:pic>
        <p:nvPicPr>
          <p:cNvPr id="36" name="Picture 35">
            <a:extLst>
              <a:ext uri="{FF2B5EF4-FFF2-40B4-BE49-F238E27FC236}">
                <a16:creationId xmlns:a16="http://schemas.microsoft.com/office/drawing/2014/main" id="{95D5FC0F-9C6B-F542-C111-A618675F55C3}"/>
              </a:ext>
            </a:extLst>
          </p:cNvPr>
          <p:cNvPicPr>
            <a:picLocks noChangeAspect="1"/>
          </p:cNvPicPr>
          <p:nvPr/>
        </p:nvPicPr>
        <p:blipFill>
          <a:blip r:embed="rId24"/>
          <a:stretch>
            <a:fillRect/>
          </a:stretch>
        </p:blipFill>
        <p:spPr>
          <a:xfrm>
            <a:off x="1138744" y="1437786"/>
            <a:ext cx="685370" cy="458671"/>
          </a:xfrm>
          <a:prstGeom prst="rect">
            <a:avLst/>
          </a:prstGeom>
        </p:spPr>
      </p:pic>
      <p:pic>
        <p:nvPicPr>
          <p:cNvPr id="37" name="Picture 36" descr="Technip">
            <a:extLst>
              <a:ext uri="{FF2B5EF4-FFF2-40B4-BE49-F238E27FC236}">
                <a16:creationId xmlns:a16="http://schemas.microsoft.com/office/drawing/2014/main" id="{730651BF-15B1-4705-F090-849497ABC623}"/>
              </a:ext>
            </a:extLst>
          </p:cNvPr>
          <p:cNvPicPr>
            <a:picLocks noChangeAspect="1"/>
          </p:cNvPicPr>
          <p:nvPr/>
        </p:nvPicPr>
        <p:blipFill>
          <a:blip r:embed="rId25"/>
          <a:stretch>
            <a:fillRect/>
          </a:stretch>
        </p:blipFill>
        <p:spPr>
          <a:xfrm>
            <a:off x="7071356" y="2933004"/>
            <a:ext cx="977900" cy="491490"/>
          </a:xfrm>
          <a:prstGeom prst="rect">
            <a:avLst/>
          </a:prstGeom>
        </p:spPr>
      </p:pic>
      <p:pic>
        <p:nvPicPr>
          <p:cNvPr id="38" name="Picture 37" descr="sastech">
            <a:extLst>
              <a:ext uri="{FF2B5EF4-FFF2-40B4-BE49-F238E27FC236}">
                <a16:creationId xmlns:a16="http://schemas.microsoft.com/office/drawing/2014/main" id="{B35E9EE4-AA48-D1A2-02E7-F1ED5CDF6742}"/>
              </a:ext>
            </a:extLst>
          </p:cNvPr>
          <p:cNvPicPr>
            <a:picLocks noChangeAspect="1"/>
          </p:cNvPicPr>
          <p:nvPr/>
        </p:nvPicPr>
        <p:blipFill>
          <a:blip r:embed="rId26"/>
          <a:stretch>
            <a:fillRect/>
          </a:stretch>
        </p:blipFill>
        <p:spPr>
          <a:xfrm>
            <a:off x="7268206" y="1318834"/>
            <a:ext cx="699770" cy="699770"/>
          </a:xfrm>
          <a:prstGeom prst="rect">
            <a:avLst/>
          </a:prstGeom>
        </p:spPr>
      </p:pic>
      <p:pic>
        <p:nvPicPr>
          <p:cNvPr id="39" name="Picture 38" descr="science and technology south africa logo">
            <a:extLst>
              <a:ext uri="{FF2B5EF4-FFF2-40B4-BE49-F238E27FC236}">
                <a16:creationId xmlns:a16="http://schemas.microsoft.com/office/drawing/2014/main" id="{A4A7D5F8-1C60-5EF4-B63D-D421C09EAB53}"/>
              </a:ext>
            </a:extLst>
          </p:cNvPr>
          <p:cNvPicPr>
            <a:picLocks noChangeAspect="1"/>
          </p:cNvPicPr>
          <p:nvPr/>
        </p:nvPicPr>
        <p:blipFill>
          <a:blip r:embed="rId27"/>
          <a:stretch>
            <a:fillRect/>
          </a:stretch>
        </p:blipFill>
        <p:spPr>
          <a:xfrm>
            <a:off x="8072751" y="1493459"/>
            <a:ext cx="1054100" cy="417830"/>
          </a:xfrm>
          <a:prstGeom prst="rect">
            <a:avLst/>
          </a:prstGeom>
        </p:spPr>
      </p:pic>
      <p:pic>
        <p:nvPicPr>
          <p:cNvPr id="40" name="Picture 39" descr="jg summit olefins">
            <a:extLst>
              <a:ext uri="{FF2B5EF4-FFF2-40B4-BE49-F238E27FC236}">
                <a16:creationId xmlns:a16="http://schemas.microsoft.com/office/drawing/2014/main" id="{6E8171EC-B73D-F66A-84CE-217D118C60B3}"/>
              </a:ext>
            </a:extLst>
          </p:cNvPr>
          <p:cNvPicPr>
            <a:picLocks noChangeAspect="1"/>
          </p:cNvPicPr>
          <p:nvPr/>
        </p:nvPicPr>
        <p:blipFill>
          <a:blip r:embed="rId28"/>
          <a:stretch>
            <a:fillRect/>
          </a:stretch>
        </p:blipFill>
        <p:spPr>
          <a:xfrm>
            <a:off x="9138916" y="1462979"/>
            <a:ext cx="1323340" cy="579755"/>
          </a:xfrm>
          <a:prstGeom prst="rect">
            <a:avLst/>
          </a:prstGeom>
        </p:spPr>
      </p:pic>
      <p:pic>
        <p:nvPicPr>
          <p:cNvPr id="41" name="Picture 40" descr="la condesa logo">
            <a:extLst>
              <a:ext uri="{FF2B5EF4-FFF2-40B4-BE49-F238E27FC236}">
                <a16:creationId xmlns:a16="http://schemas.microsoft.com/office/drawing/2014/main" id="{88875389-8346-21AD-E1CB-8AC268BF4DC1}"/>
              </a:ext>
            </a:extLst>
          </p:cNvPr>
          <p:cNvPicPr>
            <a:picLocks noChangeAspect="1"/>
          </p:cNvPicPr>
          <p:nvPr/>
        </p:nvPicPr>
        <p:blipFill>
          <a:blip r:embed="rId29"/>
          <a:stretch>
            <a:fillRect/>
          </a:stretch>
        </p:blipFill>
        <p:spPr>
          <a:xfrm>
            <a:off x="10186666" y="1511874"/>
            <a:ext cx="833120" cy="500380"/>
          </a:xfrm>
          <a:prstGeom prst="rect">
            <a:avLst/>
          </a:prstGeom>
        </p:spPr>
      </p:pic>
      <p:pic>
        <p:nvPicPr>
          <p:cNvPr id="42" name="Picture 41" descr="Sabic">
            <a:extLst>
              <a:ext uri="{FF2B5EF4-FFF2-40B4-BE49-F238E27FC236}">
                <a16:creationId xmlns:a16="http://schemas.microsoft.com/office/drawing/2014/main" id="{FA81DDB9-52DB-54F9-66F3-3DCC225C0C61}"/>
              </a:ext>
            </a:extLst>
          </p:cNvPr>
          <p:cNvPicPr>
            <a:picLocks noChangeAspect="1"/>
          </p:cNvPicPr>
          <p:nvPr/>
        </p:nvPicPr>
        <p:blipFill>
          <a:blip r:embed="rId30"/>
          <a:stretch>
            <a:fillRect/>
          </a:stretch>
        </p:blipFill>
        <p:spPr>
          <a:xfrm>
            <a:off x="6146796" y="1412814"/>
            <a:ext cx="1084580" cy="548640"/>
          </a:xfrm>
          <a:prstGeom prst="rect">
            <a:avLst/>
          </a:prstGeom>
        </p:spPr>
      </p:pic>
      <p:pic>
        <p:nvPicPr>
          <p:cNvPr id="43" name="Picture 42" descr="Sable">
            <a:extLst>
              <a:ext uri="{FF2B5EF4-FFF2-40B4-BE49-F238E27FC236}">
                <a16:creationId xmlns:a16="http://schemas.microsoft.com/office/drawing/2014/main" id="{AD307D88-67E8-FBD9-8052-ACC3D0528C23}"/>
              </a:ext>
            </a:extLst>
          </p:cNvPr>
          <p:cNvPicPr>
            <a:picLocks noChangeAspect="1"/>
          </p:cNvPicPr>
          <p:nvPr/>
        </p:nvPicPr>
        <p:blipFill>
          <a:blip r:embed="rId31"/>
          <a:stretch>
            <a:fillRect/>
          </a:stretch>
        </p:blipFill>
        <p:spPr>
          <a:xfrm>
            <a:off x="7063736" y="1961454"/>
            <a:ext cx="954405" cy="477520"/>
          </a:xfrm>
          <a:prstGeom prst="rect">
            <a:avLst/>
          </a:prstGeom>
        </p:spPr>
      </p:pic>
      <p:pic>
        <p:nvPicPr>
          <p:cNvPr id="44" name="Picture 43" descr="Natref">
            <a:extLst>
              <a:ext uri="{FF2B5EF4-FFF2-40B4-BE49-F238E27FC236}">
                <a16:creationId xmlns:a16="http://schemas.microsoft.com/office/drawing/2014/main" id="{91CA65F9-6B0C-8C24-E4A6-3670A248073F}"/>
              </a:ext>
            </a:extLst>
          </p:cNvPr>
          <p:cNvPicPr>
            <a:picLocks noChangeAspect="1"/>
          </p:cNvPicPr>
          <p:nvPr/>
        </p:nvPicPr>
        <p:blipFill>
          <a:blip r:embed="rId32"/>
          <a:stretch>
            <a:fillRect/>
          </a:stretch>
        </p:blipFill>
        <p:spPr>
          <a:xfrm>
            <a:off x="8837926" y="2042734"/>
            <a:ext cx="873760" cy="439420"/>
          </a:xfrm>
          <a:prstGeom prst="rect">
            <a:avLst/>
          </a:prstGeom>
        </p:spPr>
      </p:pic>
      <p:pic>
        <p:nvPicPr>
          <p:cNvPr id="45" name="Picture 44" descr="Sasol">
            <a:extLst>
              <a:ext uri="{FF2B5EF4-FFF2-40B4-BE49-F238E27FC236}">
                <a16:creationId xmlns:a16="http://schemas.microsoft.com/office/drawing/2014/main" id="{E3802897-B572-B80C-4673-3FE5B57E14C3}"/>
              </a:ext>
            </a:extLst>
          </p:cNvPr>
          <p:cNvPicPr>
            <a:picLocks noChangeAspect="1"/>
          </p:cNvPicPr>
          <p:nvPr/>
        </p:nvPicPr>
        <p:blipFill>
          <a:blip r:embed="rId33"/>
          <a:stretch>
            <a:fillRect/>
          </a:stretch>
        </p:blipFill>
        <p:spPr>
          <a:xfrm>
            <a:off x="8030206" y="2018604"/>
            <a:ext cx="1062355" cy="537210"/>
          </a:xfrm>
          <a:prstGeom prst="rect">
            <a:avLst/>
          </a:prstGeom>
        </p:spPr>
      </p:pic>
      <p:pic>
        <p:nvPicPr>
          <p:cNvPr id="46" name="Picture 45" descr="qafac">
            <a:extLst>
              <a:ext uri="{FF2B5EF4-FFF2-40B4-BE49-F238E27FC236}">
                <a16:creationId xmlns:a16="http://schemas.microsoft.com/office/drawing/2014/main" id="{50CDF07C-C0D1-FB51-949F-6C802772EC28}"/>
              </a:ext>
            </a:extLst>
          </p:cNvPr>
          <p:cNvPicPr>
            <a:picLocks noChangeAspect="1"/>
          </p:cNvPicPr>
          <p:nvPr/>
        </p:nvPicPr>
        <p:blipFill>
          <a:blip r:embed="rId34"/>
          <a:stretch>
            <a:fillRect/>
          </a:stretch>
        </p:blipFill>
        <p:spPr>
          <a:xfrm>
            <a:off x="9532616" y="2128459"/>
            <a:ext cx="607695" cy="607695"/>
          </a:xfrm>
          <a:prstGeom prst="rect">
            <a:avLst/>
          </a:prstGeom>
        </p:spPr>
      </p:pic>
      <p:pic>
        <p:nvPicPr>
          <p:cNvPr id="47" name="Picture 46" descr="polyfil logo">
            <a:extLst>
              <a:ext uri="{FF2B5EF4-FFF2-40B4-BE49-F238E27FC236}">
                <a16:creationId xmlns:a16="http://schemas.microsoft.com/office/drawing/2014/main" id="{00FD9A19-3928-D0A1-340F-C982D9105130}"/>
              </a:ext>
            </a:extLst>
          </p:cNvPr>
          <p:cNvPicPr>
            <a:picLocks noChangeAspect="1"/>
          </p:cNvPicPr>
          <p:nvPr/>
        </p:nvPicPr>
        <p:blipFill>
          <a:blip r:embed="rId35">
            <a:extLst>
              <a:ext uri="{28A0092B-C50C-407E-A947-70E740481C1C}">
                <a14:useLocalDpi xmlns:a14="http://schemas.microsoft.com/office/drawing/2010/main"/>
              </a:ext>
            </a:extLst>
          </a:blip>
          <a:srcRect/>
          <a:stretch>
            <a:fillRect/>
          </a:stretch>
        </p:blipFill>
        <p:spPr>
          <a:xfrm>
            <a:off x="10104751" y="2018604"/>
            <a:ext cx="948055" cy="407035"/>
          </a:xfrm>
          <a:prstGeom prst="rect">
            <a:avLst/>
          </a:prstGeom>
        </p:spPr>
      </p:pic>
      <p:pic>
        <p:nvPicPr>
          <p:cNvPr id="48" name="Picture 47" descr="Sadara">
            <a:extLst>
              <a:ext uri="{FF2B5EF4-FFF2-40B4-BE49-F238E27FC236}">
                <a16:creationId xmlns:a16="http://schemas.microsoft.com/office/drawing/2014/main" id="{B6E77B8F-5794-8F34-6E62-142391480DBD}"/>
              </a:ext>
            </a:extLst>
          </p:cNvPr>
          <p:cNvPicPr>
            <a:picLocks noChangeAspect="1"/>
          </p:cNvPicPr>
          <p:nvPr/>
        </p:nvPicPr>
        <p:blipFill>
          <a:blip r:embed="rId36"/>
          <a:stretch>
            <a:fillRect/>
          </a:stretch>
        </p:blipFill>
        <p:spPr>
          <a:xfrm>
            <a:off x="10186666" y="2482154"/>
            <a:ext cx="866140" cy="433070"/>
          </a:xfrm>
          <a:prstGeom prst="rect">
            <a:avLst/>
          </a:prstGeom>
        </p:spPr>
      </p:pic>
      <p:pic>
        <p:nvPicPr>
          <p:cNvPr id="49" name="Picture 48" descr="arrazi logo">
            <a:extLst>
              <a:ext uri="{FF2B5EF4-FFF2-40B4-BE49-F238E27FC236}">
                <a16:creationId xmlns:a16="http://schemas.microsoft.com/office/drawing/2014/main" id="{4155EB3D-3DE7-065B-13B5-7CAA834280F2}"/>
              </a:ext>
            </a:extLst>
          </p:cNvPr>
          <p:cNvPicPr>
            <a:picLocks noChangeAspect="1"/>
          </p:cNvPicPr>
          <p:nvPr/>
        </p:nvPicPr>
        <p:blipFill>
          <a:blip r:embed="rId37">
            <a:extLst>
              <a:ext uri="{28A0092B-C50C-407E-A947-70E740481C1C}">
                <a14:useLocalDpi xmlns:a14="http://schemas.microsoft.com/office/drawing/2010/main"/>
              </a:ext>
            </a:extLst>
          </a:blip>
          <a:srcRect t="26283" b="20959"/>
          <a:stretch>
            <a:fillRect/>
          </a:stretch>
        </p:blipFill>
        <p:spPr>
          <a:xfrm>
            <a:off x="6204581" y="2042734"/>
            <a:ext cx="905510" cy="478155"/>
          </a:xfrm>
          <a:prstGeom prst="rect">
            <a:avLst/>
          </a:prstGeom>
        </p:spPr>
      </p:pic>
      <p:pic>
        <p:nvPicPr>
          <p:cNvPr id="50" name="Picture 49" descr="tasenee log">
            <a:extLst>
              <a:ext uri="{FF2B5EF4-FFF2-40B4-BE49-F238E27FC236}">
                <a16:creationId xmlns:a16="http://schemas.microsoft.com/office/drawing/2014/main" id="{C4B2D610-64E8-B0AF-ABCA-26CC04B3E4BB}"/>
              </a:ext>
            </a:extLst>
          </p:cNvPr>
          <p:cNvPicPr>
            <a:picLocks noChangeAspect="1"/>
          </p:cNvPicPr>
          <p:nvPr/>
        </p:nvPicPr>
        <p:blipFill>
          <a:blip r:embed="rId38">
            <a:extLst>
              <a:ext uri="{28A0092B-C50C-407E-A947-70E740481C1C}">
                <a14:useLocalDpi xmlns:a14="http://schemas.microsoft.com/office/drawing/2010/main"/>
              </a:ext>
            </a:extLst>
          </a:blip>
          <a:srcRect/>
          <a:stretch>
            <a:fillRect/>
          </a:stretch>
        </p:blipFill>
        <p:spPr>
          <a:xfrm>
            <a:off x="8118867" y="2562366"/>
            <a:ext cx="1239760" cy="255905"/>
          </a:xfrm>
          <a:prstGeom prst="rect">
            <a:avLst/>
          </a:prstGeom>
        </p:spPr>
      </p:pic>
      <p:pic>
        <p:nvPicPr>
          <p:cNvPr id="51" name="Picture 50" descr="arya wamraw samaneh co logo">
            <a:extLst>
              <a:ext uri="{FF2B5EF4-FFF2-40B4-BE49-F238E27FC236}">
                <a16:creationId xmlns:a16="http://schemas.microsoft.com/office/drawing/2014/main" id="{A1CFF2AB-D56D-A71F-1B05-C6962AF9D08D}"/>
              </a:ext>
            </a:extLst>
          </p:cNvPr>
          <p:cNvPicPr>
            <a:picLocks noChangeAspect="1"/>
          </p:cNvPicPr>
          <p:nvPr/>
        </p:nvPicPr>
        <p:blipFill>
          <a:blip r:embed="rId39"/>
          <a:stretch>
            <a:fillRect/>
          </a:stretch>
        </p:blipFill>
        <p:spPr>
          <a:xfrm>
            <a:off x="9422927" y="2978476"/>
            <a:ext cx="812800" cy="385445"/>
          </a:xfrm>
          <a:prstGeom prst="rect">
            <a:avLst/>
          </a:prstGeom>
        </p:spPr>
      </p:pic>
      <p:pic>
        <p:nvPicPr>
          <p:cNvPr id="53" name="Picture 52" descr="sahara net logo">
            <a:extLst>
              <a:ext uri="{FF2B5EF4-FFF2-40B4-BE49-F238E27FC236}">
                <a16:creationId xmlns:a16="http://schemas.microsoft.com/office/drawing/2014/main" id="{36975009-4C31-19A1-EEC3-BE309A72E4D5}"/>
              </a:ext>
            </a:extLst>
          </p:cNvPr>
          <p:cNvPicPr>
            <a:picLocks noChangeAspect="1"/>
          </p:cNvPicPr>
          <p:nvPr/>
        </p:nvPicPr>
        <p:blipFill>
          <a:blip r:embed="rId40"/>
          <a:stretch>
            <a:fillRect/>
          </a:stretch>
        </p:blipFill>
        <p:spPr>
          <a:xfrm>
            <a:off x="10241276" y="3056948"/>
            <a:ext cx="811530" cy="281305"/>
          </a:xfrm>
          <a:prstGeom prst="rect">
            <a:avLst/>
          </a:prstGeom>
        </p:spPr>
      </p:pic>
      <p:pic>
        <p:nvPicPr>
          <p:cNvPr id="54" name="Picture 53" descr="image_2024_12_24T06_23_45_002Z">
            <a:extLst>
              <a:ext uri="{FF2B5EF4-FFF2-40B4-BE49-F238E27FC236}">
                <a16:creationId xmlns:a16="http://schemas.microsoft.com/office/drawing/2014/main" id="{6ACFE029-02FB-FB2F-AEEA-15F983FBAA69}"/>
              </a:ext>
            </a:extLst>
          </p:cNvPr>
          <p:cNvPicPr>
            <a:picLocks noChangeAspect="1"/>
          </p:cNvPicPr>
          <p:nvPr/>
        </p:nvPicPr>
        <p:blipFill>
          <a:blip r:embed="rId41"/>
          <a:stretch>
            <a:fillRect/>
          </a:stretch>
        </p:blipFill>
        <p:spPr>
          <a:xfrm>
            <a:off x="7037066" y="2452309"/>
            <a:ext cx="921385" cy="462915"/>
          </a:xfrm>
          <a:prstGeom prst="rect">
            <a:avLst/>
          </a:prstGeom>
        </p:spPr>
      </p:pic>
      <p:pic>
        <p:nvPicPr>
          <p:cNvPr id="55" name="Picture 54">
            <a:extLst>
              <a:ext uri="{FF2B5EF4-FFF2-40B4-BE49-F238E27FC236}">
                <a16:creationId xmlns:a16="http://schemas.microsoft.com/office/drawing/2014/main" id="{AE5091FC-D084-93C5-C970-832ADFA677BC}"/>
              </a:ext>
            </a:extLst>
          </p:cNvPr>
          <p:cNvPicPr/>
          <p:nvPr/>
        </p:nvPicPr>
        <p:blipFill>
          <a:blip r:embed="rId42"/>
          <a:stretch>
            <a:fillRect/>
          </a:stretch>
        </p:blipFill>
        <p:spPr>
          <a:xfrm>
            <a:off x="6240141" y="2482154"/>
            <a:ext cx="823595" cy="582930"/>
          </a:xfrm>
          <a:prstGeom prst="rect">
            <a:avLst/>
          </a:prstGeom>
        </p:spPr>
      </p:pic>
      <p:pic>
        <p:nvPicPr>
          <p:cNvPr id="56" name="Picture 55" descr="1688323778252">
            <a:extLst>
              <a:ext uri="{FF2B5EF4-FFF2-40B4-BE49-F238E27FC236}">
                <a16:creationId xmlns:a16="http://schemas.microsoft.com/office/drawing/2014/main" id="{575877B0-86E5-DD11-6D99-BE709CAE9303}"/>
              </a:ext>
            </a:extLst>
          </p:cNvPr>
          <p:cNvPicPr>
            <a:picLocks noChangeAspect="1"/>
          </p:cNvPicPr>
          <p:nvPr/>
        </p:nvPicPr>
        <p:blipFill>
          <a:blip r:embed="rId43"/>
          <a:stretch>
            <a:fillRect/>
          </a:stretch>
        </p:blipFill>
        <p:spPr>
          <a:xfrm>
            <a:off x="6221091" y="3006029"/>
            <a:ext cx="830580" cy="418465"/>
          </a:xfrm>
          <a:prstGeom prst="rect">
            <a:avLst/>
          </a:prstGeom>
        </p:spPr>
      </p:pic>
      <p:pic>
        <p:nvPicPr>
          <p:cNvPr id="57" name="Picture 32" descr="About Us – Al Hajri Gulf">
            <a:extLst>
              <a:ext uri="{FF2B5EF4-FFF2-40B4-BE49-F238E27FC236}">
                <a16:creationId xmlns:a16="http://schemas.microsoft.com/office/drawing/2014/main" id="{070F2B83-2ABC-6097-4ECF-57A461231FD2}"/>
              </a:ext>
            </a:extLst>
          </p:cNvPr>
          <p:cNvPicPr>
            <a:picLocks noChangeAspect="1" noChangeArrowheads="1"/>
          </p:cNvPicPr>
          <p:nvPr/>
        </p:nvPicPr>
        <p:blipFill rotWithShape="1">
          <a:blip r:embed="rId44">
            <a:extLst>
              <a:ext uri="{28A0092B-C50C-407E-A947-70E740481C1C}">
                <a14:useLocalDpi xmlns:a14="http://schemas.microsoft.com/office/drawing/2010/main"/>
              </a:ext>
            </a:extLst>
          </a:blip>
          <a:srcRect/>
          <a:stretch/>
        </p:blipFill>
        <p:spPr bwMode="auto">
          <a:xfrm>
            <a:off x="7991199" y="2839930"/>
            <a:ext cx="754334" cy="58456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Advanced Petrochemical Company | LinkedIn">
            <a:extLst>
              <a:ext uri="{FF2B5EF4-FFF2-40B4-BE49-F238E27FC236}">
                <a16:creationId xmlns:a16="http://schemas.microsoft.com/office/drawing/2014/main" id="{0E9D776C-DF40-8D6F-F188-5F7428219CDC}"/>
              </a:ext>
            </a:extLst>
          </p:cNvPr>
          <p:cNvPicPr>
            <a:picLocks noChangeAspect="1" noChangeArrowheads="1"/>
          </p:cNvPicPr>
          <p:nvPr/>
        </p:nvPicPr>
        <p:blipFill rotWithShape="1">
          <a:blip r:embed="rId45">
            <a:extLst>
              <a:ext uri="{28A0092B-C50C-407E-A947-70E740481C1C}">
                <a14:useLocalDpi xmlns:a14="http://schemas.microsoft.com/office/drawing/2010/main"/>
              </a:ext>
            </a:extLst>
          </a:blip>
          <a:srcRect/>
          <a:stretch/>
        </p:blipFill>
        <p:spPr bwMode="auto">
          <a:xfrm>
            <a:off x="8659047" y="2830096"/>
            <a:ext cx="670433" cy="66133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Nippon_Steel_">
            <a:extLst>
              <a:ext uri="{FF2B5EF4-FFF2-40B4-BE49-F238E27FC236}">
                <a16:creationId xmlns:a16="http://schemas.microsoft.com/office/drawing/2014/main" id="{0C9DCA2D-05CF-D213-9761-E69DD7BDAA51}"/>
              </a:ext>
            </a:extLst>
          </p:cNvPr>
          <p:cNvPicPr>
            <a:picLocks noChangeAspect="1"/>
          </p:cNvPicPr>
          <p:nvPr/>
        </p:nvPicPr>
        <p:blipFill>
          <a:blip r:embed="rId46"/>
          <a:stretch>
            <a:fillRect/>
          </a:stretch>
        </p:blipFill>
        <p:spPr>
          <a:xfrm>
            <a:off x="2221306" y="4382007"/>
            <a:ext cx="1199037" cy="185621"/>
          </a:xfrm>
          <a:prstGeom prst="rect">
            <a:avLst/>
          </a:prstGeom>
        </p:spPr>
      </p:pic>
      <p:pic>
        <p:nvPicPr>
          <p:cNvPr id="60" name="Picture 59" descr="welspun group">
            <a:extLst>
              <a:ext uri="{FF2B5EF4-FFF2-40B4-BE49-F238E27FC236}">
                <a16:creationId xmlns:a16="http://schemas.microsoft.com/office/drawing/2014/main" id="{F705697F-755B-4D06-B460-78CC6DAE2B39}"/>
              </a:ext>
            </a:extLst>
          </p:cNvPr>
          <p:cNvPicPr>
            <a:picLocks noChangeAspect="1"/>
          </p:cNvPicPr>
          <p:nvPr/>
        </p:nvPicPr>
        <p:blipFill>
          <a:blip r:embed="rId47">
            <a:extLst>
              <a:ext uri="{28A0092B-C50C-407E-A947-70E740481C1C}">
                <a14:useLocalDpi xmlns:a14="http://schemas.microsoft.com/office/drawing/2010/main"/>
              </a:ext>
            </a:extLst>
          </a:blip>
          <a:srcRect l="19978" t="39919" r="20262" b="36566"/>
          <a:stretch>
            <a:fillRect/>
          </a:stretch>
        </p:blipFill>
        <p:spPr>
          <a:xfrm>
            <a:off x="1996317" y="3976070"/>
            <a:ext cx="1736090" cy="369570"/>
          </a:xfrm>
          <a:prstGeom prst="rect">
            <a:avLst/>
          </a:prstGeom>
        </p:spPr>
      </p:pic>
      <p:pic>
        <p:nvPicPr>
          <p:cNvPr id="61" name="Picture 60" descr="Vedanta">
            <a:extLst>
              <a:ext uri="{FF2B5EF4-FFF2-40B4-BE49-F238E27FC236}">
                <a16:creationId xmlns:a16="http://schemas.microsoft.com/office/drawing/2014/main" id="{73E4F6BA-F9AB-2DCD-D8BA-1FD89E4F052E}"/>
              </a:ext>
            </a:extLst>
          </p:cNvPr>
          <p:cNvPicPr>
            <a:picLocks noChangeAspect="1"/>
          </p:cNvPicPr>
          <p:nvPr/>
        </p:nvPicPr>
        <p:blipFill>
          <a:blip r:embed="rId48"/>
          <a:stretch>
            <a:fillRect/>
          </a:stretch>
        </p:blipFill>
        <p:spPr>
          <a:xfrm>
            <a:off x="3634944" y="4255883"/>
            <a:ext cx="1367047" cy="381245"/>
          </a:xfrm>
          <a:prstGeom prst="rect">
            <a:avLst/>
          </a:prstGeom>
        </p:spPr>
      </p:pic>
      <p:pic>
        <p:nvPicPr>
          <p:cNvPr id="62" name="Picture 61" descr="welspun">
            <a:extLst>
              <a:ext uri="{FF2B5EF4-FFF2-40B4-BE49-F238E27FC236}">
                <a16:creationId xmlns:a16="http://schemas.microsoft.com/office/drawing/2014/main" id="{49B937F7-D55C-D487-EF70-3610331B47CC}"/>
              </a:ext>
            </a:extLst>
          </p:cNvPr>
          <p:cNvPicPr>
            <a:picLocks noChangeAspect="1"/>
          </p:cNvPicPr>
          <p:nvPr/>
        </p:nvPicPr>
        <p:blipFill>
          <a:blip r:embed="rId49"/>
          <a:stretch>
            <a:fillRect/>
          </a:stretch>
        </p:blipFill>
        <p:spPr>
          <a:xfrm>
            <a:off x="1043468" y="4441450"/>
            <a:ext cx="897890" cy="252095"/>
          </a:xfrm>
          <a:prstGeom prst="rect">
            <a:avLst/>
          </a:prstGeom>
        </p:spPr>
      </p:pic>
      <p:pic>
        <p:nvPicPr>
          <p:cNvPr id="63" name="Picture 62" descr="noroot">
            <a:extLst>
              <a:ext uri="{FF2B5EF4-FFF2-40B4-BE49-F238E27FC236}">
                <a16:creationId xmlns:a16="http://schemas.microsoft.com/office/drawing/2014/main" id="{F1E937D6-31CF-8B5B-198B-E4CD06C58C4D}"/>
              </a:ext>
            </a:extLst>
          </p:cNvPr>
          <p:cNvPicPr>
            <a:picLocks noChangeAspect="1"/>
          </p:cNvPicPr>
          <p:nvPr/>
        </p:nvPicPr>
        <p:blipFill>
          <a:blip r:embed="rId50">
            <a:extLst>
              <a:ext uri="{28A0092B-C50C-407E-A947-70E740481C1C}">
                <a14:useLocalDpi xmlns:a14="http://schemas.microsoft.com/office/drawing/2010/main"/>
              </a:ext>
            </a:extLst>
          </a:blip>
          <a:srcRect/>
          <a:stretch>
            <a:fillRect/>
          </a:stretch>
        </p:blipFill>
        <p:spPr>
          <a:xfrm>
            <a:off x="1077320" y="4667582"/>
            <a:ext cx="1158240" cy="362585"/>
          </a:xfrm>
          <a:prstGeom prst="rect">
            <a:avLst/>
          </a:prstGeom>
        </p:spPr>
      </p:pic>
      <p:pic>
        <p:nvPicPr>
          <p:cNvPr id="128" name="Picture 127" descr="JINDNL LOGO">
            <a:extLst>
              <a:ext uri="{FF2B5EF4-FFF2-40B4-BE49-F238E27FC236}">
                <a16:creationId xmlns:a16="http://schemas.microsoft.com/office/drawing/2014/main" id="{4F58052D-2B75-F5EC-C90E-B29B56844C63}"/>
              </a:ext>
            </a:extLst>
          </p:cNvPr>
          <p:cNvPicPr>
            <a:picLocks noChangeAspect="1"/>
          </p:cNvPicPr>
          <p:nvPr/>
        </p:nvPicPr>
        <p:blipFill>
          <a:blip r:embed="rId51"/>
          <a:stretch>
            <a:fillRect/>
          </a:stretch>
        </p:blipFill>
        <p:spPr>
          <a:xfrm>
            <a:off x="3751956" y="4629306"/>
            <a:ext cx="1019175" cy="363220"/>
          </a:xfrm>
          <a:prstGeom prst="rect">
            <a:avLst/>
          </a:prstGeom>
        </p:spPr>
      </p:pic>
      <p:pic>
        <p:nvPicPr>
          <p:cNvPr id="129" name="Picture 128" descr="images (1)">
            <a:extLst>
              <a:ext uri="{FF2B5EF4-FFF2-40B4-BE49-F238E27FC236}">
                <a16:creationId xmlns:a16="http://schemas.microsoft.com/office/drawing/2014/main" id="{E9A0EB06-4EA7-AC72-2267-FFEDD3B3F443}"/>
              </a:ext>
            </a:extLst>
          </p:cNvPr>
          <p:cNvPicPr>
            <a:picLocks noChangeAspect="1"/>
          </p:cNvPicPr>
          <p:nvPr/>
        </p:nvPicPr>
        <p:blipFill>
          <a:blip r:embed="rId52"/>
          <a:stretch>
            <a:fillRect/>
          </a:stretch>
        </p:blipFill>
        <p:spPr>
          <a:xfrm>
            <a:off x="5032933" y="3625726"/>
            <a:ext cx="782937" cy="792488"/>
          </a:xfrm>
          <a:prstGeom prst="rect">
            <a:avLst/>
          </a:prstGeom>
        </p:spPr>
      </p:pic>
      <p:pic>
        <p:nvPicPr>
          <p:cNvPr id="130" name="Picture 129" descr="mittal logo">
            <a:extLst>
              <a:ext uri="{FF2B5EF4-FFF2-40B4-BE49-F238E27FC236}">
                <a16:creationId xmlns:a16="http://schemas.microsoft.com/office/drawing/2014/main" id="{B352711C-C76C-3464-B50C-834188540CBF}"/>
              </a:ext>
            </a:extLst>
          </p:cNvPr>
          <p:cNvPicPr>
            <a:picLocks noChangeAspect="1"/>
          </p:cNvPicPr>
          <p:nvPr/>
        </p:nvPicPr>
        <p:blipFill>
          <a:blip r:embed="rId53"/>
          <a:stretch>
            <a:fillRect/>
          </a:stretch>
        </p:blipFill>
        <p:spPr>
          <a:xfrm>
            <a:off x="2029141" y="3653121"/>
            <a:ext cx="838201" cy="247615"/>
          </a:xfrm>
          <a:prstGeom prst="rect">
            <a:avLst/>
          </a:prstGeom>
        </p:spPr>
      </p:pic>
      <p:pic>
        <p:nvPicPr>
          <p:cNvPr id="131" name="Picture 2" descr="Emirates Steel Arkan - EMSTEEL | LinkedIn">
            <a:extLst>
              <a:ext uri="{FF2B5EF4-FFF2-40B4-BE49-F238E27FC236}">
                <a16:creationId xmlns:a16="http://schemas.microsoft.com/office/drawing/2014/main" id="{8B370923-5275-71E5-4644-BD128F803201}"/>
              </a:ext>
            </a:extLst>
          </p:cNvPr>
          <p:cNvPicPr>
            <a:picLocks noChangeAspect="1" noChangeArrowheads="1"/>
          </p:cNvPicPr>
          <p:nvPr/>
        </p:nvPicPr>
        <p:blipFill rotWithShape="1">
          <a:blip r:embed="rId54">
            <a:extLst>
              <a:ext uri="{28A0092B-C50C-407E-A947-70E740481C1C}">
                <a14:useLocalDpi xmlns:a14="http://schemas.microsoft.com/office/drawing/2010/main"/>
              </a:ext>
            </a:extLst>
          </a:blip>
          <a:srcRect/>
          <a:stretch/>
        </p:blipFill>
        <p:spPr bwMode="auto">
          <a:xfrm>
            <a:off x="1082434" y="3593522"/>
            <a:ext cx="838201" cy="768155"/>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4" descr="Jindal Shadeed || Home">
            <a:extLst>
              <a:ext uri="{FF2B5EF4-FFF2-40B4-BE49-F238E27FC236}">
                <a16:creationId xmlns:a16="http://schemas.microsoft.com/office/drawing/2014/main" id="{6B739A2F-E1A2-7514-86C8-790877F26D9F}"/>
              </a:ext>
            </a:extLst>
          </p:cNvPr>
          <p:cNvPicPr>
            <a:picLocks noChangeAspect="1" noChangeArrowheads="1"/>
          </p:cNvPicPr>
          <p:nvPr/>
        </p:nvPicPr>
        <p:blipFill>
          <a:blip r:embed="rId55">
            <a:extLst>
              <a:ext uri="{28A0092B-C50C-407E-A947-70E740481C1C}">
                <a14:useLocalDpi xmlns:a14="http://schemas.microsoft.com/office/drawing/2010/main"/>
              </a:ext>
            </a:extLst>
          </a:blip>
          <a:srcRect/>
          <a:stretch>
            <a:fillRect/>
          </a:stretch>
        </p:blipFill>
        <p:spPr bwMode="auto">
          <a:xfrm>
            <a:off x="4826606" y="4528041"/>
            <a:ext cx="974224" cy="46275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a:extLst>
              <a:ext uri="{FF2B5EF4-FFF2-40B4-BE49-F238E27FC236}">
                <a16:creationId xmlns:a16="http://schemas.microsoft.com/office/drawing/2014/main" id="{48150CF8-BFA1-CFCE-DA73-64C4F591A540}"/>
              </a:ext>
            </a:extLst>
          </p:cNvPr>
          <p:cNvPicPr>
            <a:picLocks noChangeAspect="1" noChangeArrowheads="1"/>
          </p:cNvPicPr>
          <p:nvPr/>
        </p:nvPicPr>
        <p:blipFill>
          <a:blip r:embed="rId56">
            <a:extLst>
              <a:ext uri="{28A0092B-C50C-407E-A947-70E740481C1C}">
                <a14:useLocalDpi xmlns:a14="http://schemas.microsoft.com/office/drawing/2010/main"/>
              </a:ext>
            </a:extLst>
          </a:blip>
          <a:srcRect/>
          <a:stretch>
            <a:fillRect/>
          </a:stretch>
        </p:blipFill>
        <p:spPr bwMode="auto">
          <a:xfrm>
            <a:off x="3075210" y="3567483"/>
            <a:ext cx="1191050" cy="43129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44" descr="‫United Steel Industrial Company – اتحاد الصناعات الكويتية‬‎">
            <a:extLst>
              <a:ext uri="{FF2B5EF4-FFF2-40B4-BE49-F238E27FC236}">
                <a16:creationId xmlns:a16="http://schemas.microsoft.com/office/drawing/2014/main" id="{2F56D8EA-2982-1701-3306-C5A5DFD35B22}"/>
              </a:ext>
            </a:extLst>
          </p:cNvPr>
          <p:cNvPicPr>
            <a:picLocks noChangeAspect="1" noChangeArrowheads="1"/>
          </p:cNvPicPr>
          <p:nvPr/>
        </p:nvPicPr>
        <p:blipFill rotWithShape="1">
          <a:blip r:embed="rId57">
            <a:extLst>
              <a:ext uri="{28A0092B-C50C-407E-A947-70E740481C1C}">
                <a14:useLocalDpi xmlns:a14="http://schemas.microsoft.com/office/drawing/2010/main"/>
              </a:ext>
            </a:extLst>
          </a:blip>
          <a:srcRect/>
          <a:stretch/>
        </p:blipFill>
        <p:spPr bwMode="auto">
          <a:xfrm>
            <a:off x="4281458" y="3551916"/>
            <a:ext cx="750513" cy="72633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34">
            <a:extLst>
              <a:ext uri="{FF2B5EF4-FFF2-40B4-BE49-F238E27FC236}">
                <a16:creationId xmlns:a16="http://schemas.microsoft.com/office/drawing/2014/main" id="{DDEA3789-2C5E-923C-B66E-6262FB2542FC}"/>
              </a:ext>
            </a:extLst>
          </p:cNvPr>
          <p:cNvPicPr>
            <a:picLocks noChangeAspect="1"/>
          </p:cNvPicPr>
          <p:nvPr/>
        </p:nvPicPr>
        <p:blipFill>
          <a:blip r:embed="rId58"/>
          <a:stretch>
            <a:fillRect/>
          </a:stretch>
        </p:blipFill>
        <p:spPr>
          <a:xfrm>
            <a:off x="2316235" y="4655348"/>
            <a:ext cx="1269230" cy="423077"/>
          </a:xfrm>
          <a:prstGeom prst="rect">
            <a:avLst/>
          </a:prstGeom>
        </p:spPr>
      </p:pic>
      <p:pic>
        <p:nvPicPr>
          <p:cNvPr id="136" name="Picture 135" descr="Aditya_MP_Birla Group">
            <a:extLst>
              <a:ext uri="{FF2B5EF4-FFF2-40B4-BE49-F238E27FC236}">
                <a16:creationId xmlns:a16="http://schemas.microsoft.com/office/drawing/2014/main" id="{E474B561-6126-9AB9-8A08-DFECA25BCFD8}"/>
              </a:ext>
            </a:extLst>
          </p:cNvPr>
          <p:cNvPicPr>
            <a:picLocks noChangeAspect="1"/>
          </p:cNvPicPr>
          <p:nvPr/>
        </p:nvPicPr>
        <p:blipFill>
          <a:blip r:embed="rId59">
            <a:extLst>
              <a:ext uri="{28A0092B-C50C-407E-A947-70E740481C1C}">
                <a14:useLocalDpi xmlns:a14="http://schemas.microsoft.com/office/drawing/2010/main"/>
              </a:ext>
            </a:extLst>
          </a:blip>
          <a:srcRect b="-952"/>
          <a:stretch/>
        </p:blipFill>
        <p:spPr>
          <a:xfrm>
            <a:off x="6288749" y="3647904"/>
            <a:ext cx="853761" cy="466822"/>
          </a:xfrm>
          <a:prstGeom prst="rect">
            <a:avLst/>
          </a:prstGeom>
        </p:spPr>
      </p:pic>
      <p:pic>
        <p:nvPicPr>
          <p:cNvPr id="137" name="Picture 136" descr="birla-white-cement">
            <a:extLst>
              <a:ext uri="{FF2B5EF4-FFF2-40B4-BE49-F238E27FC236}">
                <a16:creationId xmlns:a16="http://schemas.microsoft.com/office/drawing/2014/main" id="{707FCAA5-2C52-E806-A56A-FA6BC65E20B3}"/>
              </a:ext>
            </a:extLst>
          </p:cNvPr>
          <p:cNvPicPr>
            <a:picLocks noChangeAspect="1"/>
          </p:cNvPicPr>
          <p:nvPr/>
        </p:nvPicPr>
        <p:blipFill>
          <a:blip r:embed="rId60">
            <a:extLst>
              <a:ext uri="{28A0092B-C50C-407E-A947-70E740481C1C}">
                <a14:useLocalDpi xmlns:a14="http://schemas.microsoft.com/office/drawing/2010/main"/>
              </a:ext>
            </a:extLst>
          </a:blip>
          <a:srcRect l="28400" t="8855" r="23080" b="10622"/>
          <a:stretch>
            <a:fillRect/>
          </a:stretch>
        </p:blipFill>
        <p:spPr>
          <a:xfrm>
            <a:off x="7235968" y="3512346"/>
            <a:ext cx="566609" cy="624749"/>
          </a:xfrm>
          <a:prstGeom prst="rect">
            <a:avLst/>
          </a:prstGeom>
        </p:spPr>
      </p:pic>
      <p:pic>
        <p:nvPicPr>
          <p:cNvPr id="138" name="Picture 137" descr="Ultratech-Cement">
            <a:extLst>
              <a:ext uri="{FF2B5EF4-FFF2-40B4-BE49-F238E27FC236}">
                <a16:creationId xmlns:a16="http://schemas.microsoft.com/office/drawing/2014/main" id="{2F6FC9BA-7613-6DBB-6CB7-D8F696985143}"/>
              </a:ext>
            </a:extLst>
          </p:cNvPr>
          <p:cNvPicPr>
            <a:picLocks noChangeAspect="1"/>
          </p:cNvPicPr>
          <p:nvPr/>
        </p:nvPicPr>
        <p:blipFill>
          <a:blip r:embed="rId61"/>
          <a:stretch>
            <a:fillRect/>
          </a:stretch>
        </p:blipFill>
        <p:spPr>
          <a:xfrm>
            <a:off x="8067380" y="3633639"/>
            <a:ext cx="754334" cy="429552"/>
          </a:xfrm>
          <a:prstGeom prst="rect">
            <a:avLst/>
          </a:prstGeom>
        </p:spPr>
      </p:pic>
      <p:pic>
        <p:nvPicPr>
          <p:cNvPr id="139" name="Picture 138" descr="nuvoco">
            <a:extLst>
              <a:ext uri="{FF2B5EF4-FFF2-40B4-BE49-F238E27FC236}">
                <a16:creationId xmlns:a16="http://schemas.microsoft.com/office/drawing/2014/main" id="{96D3A69C-674D-5A77-8070-DCC3DF454EF3}"/>
              </a:ext>
            </a:extLst>
          </p:cNvPr>
          <p:cNvPicPr>
            <a:picLocks noChangeAspect="1"/>
          </p:cNvPicPr>
          <p:nvPr/>
        </p:nvPicPr>
        <p:blipFill>
          <a:blip r:embed="rId62"/>
          <a:stretch>
            <a:fillRect/>
          </a:stretch>
        </p:blipFill>
        <p:spPr>
          <a:xfrm>
            <a:off x="9908536" y="3589247"/>
            <a:ext cx="1111250" cy="507365"/>
          </a:xfrm>
          <a:prstGeom prst="rect">
            <a:avLst/>
          </a:prstGeom>
        </p:spPr>
      </p:pic>
      <p:pic>
        <p:nvPicPr>
          <p:cNvPr id="140" name="Picture 139" descr="wander cement">
            <a:extLst>
              <a:ext uri="{FF2B5EF4-FFF2-40B4-BE49-F238E27FC236}">
                <a16:creationId xmlns:a16="http://schemas.microsoft.com/office/drawing/2014/main" id="{B70C21A2-57C7-3A1E-D769-140B3F708345}"/>
              </a:ext>
            </a:extLst>
          </p:cNvPr>
          <p:cNvPicPr>
            <a:picLocks noChangeAspect="1"/>
          </p:cNvPicPr>
          <p:nvPr/>
        </p:nvPicPr>
        <p:blipFill>
          <a:blip r:embed="rId63"/>
          <a:stretch>
            <a:fillRect/>
          </a:stretch>
        </p:blipFill>
        <p:spPr>
          <a:xfrm>
            <a:off x="6269754" y="4262183"/>
            <a:ext cx="1165860" cy="461010"/>
          </a:xfrm>
          <a:prstGeom prst="rect">
            <a:avLst/>
          </a:prstGeom>
        </p:spPr>
      </p:pic>
      <p:pic>
        <p:nvPicPr>
          <p:cNvPr id="141" name="Picture 140" descr="Reliance Cement">
            <a:extLst>
              <a:ext uri="{FF2B5EF4-FFF2-40B4-BE49-F238E27FC236}">
                <a16:creationId xmlns:a16="http://schemas.microsoft.com/office/drawing/2014/main" id="{A6349143-F308-7F14-ADF1-B8DB8E0F15FF}"/>
              </a:ext>
            </a:extLst>
          </p:cNvPr>
          <p:cNvPicPr>
            <a:picLocks noChangeAspect="1"/>
          </p:cNvPicPr>
          <p:nvPr/>
        </p:nvPicPr>
        <p:blipFill>
          <a:blip r:embed="rId64">
            <a:extLst>
              <a:ext uri="{28A0092B-C50C-407E-A947-70E740481C1C}">
                <a14:useLocalDpi xmlns:a14="http://schemas.microsoft.com/office/drawing/2010/main"/>
              </a:ext>
            </a:extLst>
          </a:blip>
          <a:srcRect b="27255"/>
          <a:stretch/>
        </p:blipFill>
        <p:spPr>
          <a:xfrm>
            <a:off x="7428298" y="4225671"/>
            <a:ext cx="1056005" cy="461010"/>
          </a:xfrm>
          <a:prstGeom prst="rect">
            <a:avLst/>
          </a:prstGeom>
        </p:spPr>
      </p:pic>
      <p:pic>
        <p:nvPicPr>
          <p:cNvPr id="142" name="Picture 141" descr="ppc cement">
            <a:extLst>
              <a:ext uri="{FF2B5EF4-FFF2-40B4-BE49-F238E27FC236}">
                <a16:creationId xmlns:a16="http://schemas.microsoft.com/office/drawing/2014/main" id="{7A07D60B-1028-F349-0292-ACC77D40ED5F}"/>
              </a:ext>
            </a:extLst>
          </p:cNvPr>
          <p:cNvPicPr>
            <a:picLocks noChangeAspect="1"/>
          </p:cNvPicPr>
          <p:nvPr/>
        </p:nvPicPr>
        <p:blipFill>
          <a:blip r:embed="rId65">
            <a:extLst>
              <a:ext uri="{28A0092B-C50C-407E-A947-70E740481C1C}">
                <a14:useLocalDpi xmlns:a14="http://schemas.microsoft.com/office/drawing/2010/main"/>
              </a:ext>
            </a:extLst>
          </a:blip>
          <a:srcRect t="21713" b="13929"/>
          <a:stretch>
            <a:fillRect/>
          </a:stretch>
        </p:blipFill>
        <p:spPr>
          <a:xfrm>
            <a:off x="8583617" y="4249431"/>
            <a:ext cx="1115695" cy="523240"/>
          </a:xfrm>
          <a:prstGeom prst="rect">
            <a:avLst/>
          </a:prstGeom>
        </p:spPr>
      </p:pic>
      <p:pic>
        <p:nvPicPr>
          <p:cNvPr id="143" name="Picture 142" descr="dalmia cement logo">
            <a:extLst>
              <a:ext uri="{FF2B5EF4-FFF2-40B4-BE49-F238E27FC236}">
                <a16:creationId xmlns:a16="http://schemas.microsoft.com/office/drawing/2014/main" id="{1FE1F09E-EC35-5A5B-6DE4-399E52B0242B}"/>
              </a:ext>
            </a:extLst>
          </p:cNvPr>
          <p:cNvPicPr>
            <a:picLocks noChangeAspect="1"/>
          </p:cNvPicPr>
          <p:nvPr/>
        </p:nvPicPr>
        <p:blipFill>
          <a:blip r:embed="rId66"/>
          <a:stretch>
            <a:fillRect/>
          </a:stretch>
        </p:blipFill>
        <p:spPr>
          <a:xfrm>
            <a:off x="9905764" y="4152818"/>
            <a:ext cx="1177925" cy="585470"/>
          </a:xfrm>
          <a:prstGeom prst="rect">
            <a:avLst/>
          </a:prstGeom>
        </p:spPr>
      </p:pic>
      <p:pic>
        <p:nvPicPr>
          <p:cNvPr id="144" name="Picture 58" descr="Southern Province Cement Company- SPCC ...">
            <a:extLst>
              <a:ext uri="{FF2B5EF4-FFF2-40B4-BE49-F238E27FC236}">
                <a16:creationId xmlns:a16="http://schemas.microsoft.com/office/drawing/2014/main" id="{0909E328-4833-8780-E9A0-4A56551C23AF}"/>
              </a:ext>
            </a:extLst>
          </p:cNvPr>
          <p:cNvPicPr>
            <a:picLocks noChangeAspect="1" noChangeArrowheads="1"/>
          </p:cNvPicPr>
          <p:nvPr/>
        </p:nvPicPr>
        <p:blipFill>
          <a:blip r:embed="rId67">
            <a:extLst>
              <a:ext uri="{28A0092B-C50C-407E-A947-70E740481C1C}">
                <a14:useLocalDpi xmlns:a14="http://schemas.microsoft.com/office/drawing/2010/main"/>
              </a:ext>
            </a:extLst>
          </a:blip>
          <a:srcRect/>
          <a:stretch>
            <a:fillRect/>
          </a:stretch>
        </p:blipFill>
        <p:spPr bwMode="auto">
          <a:xfrm>
            <a:off x="9128483" y="3572257"/>
            <a:ext cx="578722" cy="578722"/>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5B8907DC-7585-55C9-55CC-D399D22FF10B}"/>
              </a:ext>
            </a:extLst>
          </p:cNvPr>
          <p:cNvSpPr/>
          <p:nvPr/>
        </p:nvSpPr>
        <p:spPr>
          <a:xfrm>
            <a:off x="1624775" y="5251245"/>
            <a:ext cx="3332477"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sym typeface="+mn-ea"/>
              </a:rPr>
              <a:t>Aerospace &amp; Defense</a:t>
            </a:r>
            <a:endPar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endParaRPr>
          </a:p>
        </p:txBody>
      </p:sp>
      <p:pic>
        <p:nvPicPr>
          <p:cNvPr id="146" name="Picture 145" descr="UAE Armed Forces">
            <a:extLst>
              <a:ext uri="{FF2B5EF4-FFF2-40B4-BE49-F238E27FC236}">
                <a16:creationId xmlns:a16="http://schemas.microsoft.com/office/drawing/2014/main" id="{C60C9912-C41B-9575-2205-01BAF9734B04}"/>
              </a:ext>
            </a:extLst>
          </p:cNvPr>
          <p:cNvPicPr>
            <a:picLocks noChangeAspect="1"/>
          </p:cNvPicPr>
          <p:nvPr/>
        </p:nvPicPr>
        <p:blipFill>
          <a:blip r:embed="rId68">
            <a:extLst>
              <a:ext uri="{28A0092B-C50C-407E-A947-70E740481C1C}">
                <a14:useLocalDpi xmlns:a14="http://schemas.microsoft.com/office/drawing/2010/main"/>
              </a:ext>
            </a:extLst>
          </a:blip>
          <a:srcRect/>
          <a:stretch>
            <a:fillRect/>
          </a:stretch>
        </p:blipFill>
        <p:spPr>
          <a:xfrm>
            <a:off x="1767028" y="5748792"/>
            <a:ext cx="542925" cy="493395"/>
          </a:xfrm>
          <a:prstGeom prst="rect">
            <a:avLst/>
          </a:prstGeom>
        </p:spPr>
      </p:pic>
      <p:pic>
        <p:nvPicPr>
          <p:cNvPr id="147" name="Picture 146" descr="Y Magazine">
            <a:extLst>
              <a:ext uri="{FF2B5EF4-FFF2-40B4-BE49-F238E27FC236}">
                <a16:creationId xmlns:a16="http://schemas.microsoft.com/office/drawing/2014/main" id="{CC7D0C3A-15CE-118B-12B3-D333D62B477A}"/>
              </a:ext>
            </a:extLst>
          </p:cNvPr>
          <p:cNvPicPr>
            <a:picLocks noChangeAspect="1"/>
          </p:cNvPicPr>
          <p:nvPr/>
        </p:nvPicPr>
        <p:blipFill>
          <a:blip r:embed="rId69"/>
          <a:stretch>
            <a:fillRect/>
          </a:stretch>
        </p:blipFill>
        <p:spPr>
          <a:xfrm>
            <a:off x="2387092" y="5663467"/>
            <a:ext cx="637540" cy="637540"/>
          </a:xfrm>
          <a:prstGeom prst="rect">
            <a:avLst/>
          </a:prstGeom>
        </p:spPr>
      </p:pic>
      <p:sp>
        <p:nvSpPr>
          <p:cNvPr id="148" name="Rounded Rectangle 56">
            <a:extLst>
              <a:ext uri="{FF2B5EF4-FFF2-40B4-BE49-F238E27FC236}">
                <a16:creationId xmlns:a16="http://schemas.microsoft.com/office/drawing/2014/main" id="{00B35D5A-EE26-E5B5-4A2B-80162A1C9254}"/>
              </a:ext>
            </a:extLst>
          </p:cNvPr>
          <p:cNvSpPr/>
          <p:nvPr>
            <p:custDataLst>
              <p:tags r:id="rId1"/>
            </p:custDataLst>
          </p:nvPr>
        </p:nvSpPr>
        <p:spPr>
          <a:xfrm>
            <a:off x="1442298" y="5667746"/>
            <a:ext cx="5216367" cy="665922"/>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49" name="Picture 148" descr="South African Air Force">
            <a:extLst>
              <a:ext uri="{FF2B5EF4-FFF2-40B4-BE49-F238E27FC236}">
                <a16:creationId xmlns:a16="http://schemas.microsoft.com/office/drawing/2014/main" id="{5908D16C-6D1F-752F-D5B6-46598CB6068F}"/>
              </a:ext>
            </a:extLst>
          </p:cNvPr>
          <p:cNvPicPr>
            <a:picLocks noChangeAspect="1"/>
          </p:cNvPicPr>
          <p:nvPr/>
        </p:nvPicPr>
        <p:blipFill>
          <a:blip r:embed="rId70"/>
          <a:stretch>
            <a:fillRect/>
          </a:stretch>
        </p:blipFill>
        <p:spPr>
          <a:xfrm>
            <a:off x="2988349" y="5792358"/>
            <a:ext cx="868975" cy="426756"/>
          </a:xfrm>
          <a:prstGeom prst="rect">
            <a:avLst/>
          </a:prstGeom>
        </p:spPr>
      </p:pic>
      <p:pic>
        <p:nvPicPr>
          <p:cNvPr id="150" name="Picture 149" descr="liy">
            <a:extLst>
              <a:ext uri="{FF2B5EF4-FFF2-40B4-BE49-F238E27FC236}">
                <a16:creationId xmlns:a16="http://schemas.microsoft.com/office/drawing/2014/main" id="{D9BC6F34-406F-B481-CA7D-72A6EBE27E64}"/>
              </a:ext>
            </a:extLst>
          </p:cNvPr>
          <p:cNvPicPr>
            <a:picLocks noChangeAspect="1"/>
          </p:cNvPicPr>
          <p:nvPr/>
        </p:nvPicPr>
        <p:blipFill>
          <a:blip r:embed="rId71">
            <a:extLst>
              <a:ext uri="{28A0092B-C50C-407E-A947-70E740481C1C}">
                <a14:useLocalDpi xmlns:a14="http://schemas.microsoft.com/office/drawing/2010/main"/>
              </a:ext>
            </a:extLst>
          </a:blip>
          <a:srcRect t="13949" b="16103"/>
          <a:stretch>
            <a:fillRect/>
          </a:stretch>
        </p:blipFill>
        <p:spPr>
          <a:xfrm>
            <a:off x="4526407" y="5817289"/>
            <a:ext cx="1042353" cy="380030"/>
          </a:xfrm>
          <a:prstGeom prst="rect">
            <a:avLst/>
          </a:prstGeom>
        </p:spPr>
      </p:pic>
      <p:pic>
        <p:nvPicPr>
          <p:cNvPr id="151" name="Picture 150" descr="ff">
            <a:extLst>
              <a:ext uri="{FF2B5EF4-FFF2-40B4-BE49-F238E27FC236}">
                <a16:creationId xmlns:a16="http://schemas.microsoft.com/office/drawing/2014/main" id="{7B99B946-1518-89AF-07E7-24EC4A9F5760}"/>
              </a:ext>
            </a:extLst>
          </p:cNvPr>
          <p:cNvPicPr>
            <a:picLocks noChangeAspect="1"/>
          </p:cNvPicPr>
          <p:nvPr/>
        </p:nvPicPr>
        <p:blipFill>
          <a:blip r:embed="rId72">
            <a:extLst>
              <a:ext uri="{28A0092B-C50C-407E-A947-70E740481C1C}">
                <a14:useLocalDpi xmlns:a14="http://schemas.microsoft.com/office/drawing/2010/main"/>
              </a:ext>
            </a:extLst>
          </a:blip>
          <a:srcRect l="-12" t="17049" r="12" b="14536"/>
          <a:stretch>
            <a:fillRect/>
          </a:stretch>
        </p:blipFill>
        <p:spPr>
          <a:xfrm>
            <a:off x="5562795" y="5776649"/>
            <a:ext cx="923055" cy="420669"/>
          </a:xfrm>
          <a:prstGeom prst="rect">
            <a:avLst/>
          </a:prstGeom>
        </p:spPr>
      </p:pic>
      <p:pic>
        <p:nvPicPr>
          <p:cNvPr id="152" name="Picture 34" descr="Home">
            <a:extLst>
              <a:ext uri="{FF2B5EF4-FFF2-40B4-BE49-F238E27FC236}">
                <a16:creationId xmlns:a16="http://schemas.microsoft.com/office/drawing/2014/main" id="{3E333AC7-3C73-8441-BF12-110209D0AF71}"/>
              </a:ext>
            </a:extLst>
          </p:cNvPr>
          <p:cNvPicPr>
            <a:picLocks noChangeAspect="1" noChangeArrowheads="1"/>
          </p:cNvPicPr>
          <p:nvPr/>
        </p:nvPicPr>
        <p:blipFill rotWithShape="1">
          <a:blip r:embed="rId73">
            <a:extLst>
              <a:ext uri="{28A0092B-C50C-407E-A947-70E740481C1C}">
                <a14:useLocalDpi xmlns:a14="http://schemas.microsoft.com/office/drawing/2010/main"/>
              </a:ext>
            </a:extLst>
          </a:blip>
          <a:srcRect l="6845" t="9637" r="63204" b="4933"/>
          <a:stretch/>
        </p:blipFill>
        <p:spPr bwMode="auto">
          <a:xfrm>
            <a:off x="3906482" y="5716882"/>
            <a:ext cx="633177" cy="572632"/>
          </a:xfrm>
          <a:prstGeom prst="rect">
            <a:avLst/>
          </a:prstGeom>
          <a:noFill/>
          <a:extLst>
            <a:ext uri="{909E8E84-426E-40DD-AFC4-6F175D3DCCD1}">
              <a14:hiddenFill xmlns:a14="http://schemas.microsoft.com/office/drawing/2010/main">
                <a:solidFill>
                  <a:srgbClr val="FFFFFF"/>
                </a:solidFill>
              </a14:hiddenFill>
            </a:ext>
          </a:extLst>
        </p:spPr>
      </p:pic>
      <p:sp>
        <p:nvSpPr>
          <p:cNvPr id="153" name="Rectangle 152">
            <a:extLst>
              <a:ext uri="{FF2B5EF4-FFF2-40B4-BE49-F238E27FC236}">
                <a16:creationId xmlns:a16="http://schemas.microsoft.com/office/drawing/2014/main" id="{1A73FFCD-E8FD-932A-E2D4-A8D4149162DC}"/>
              </a:ext>
            </a:extLst>
          </p:cNvPr>
          <p:cNvSpPr/>
          <p:nvPr/>
        </p:nvSpPr>
        <p:spPr>
          <a:xfrm>
            <a:off x="6897814" y="5256783"/>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EC&amp;O</a:t>
            </a:r>
          </a:p>
        </p:txBody>
      </p:sp>
      <p:sp>
        <p:nvSpPr>
          <p:cNvPr id="154" name="Rounded Rectangle 48">
            <a:extLst>
              <a:ext uri="{FF2B5EF4-FFF2-40B4-BE49-F238E27FC236}">
                <a16:creationId xmlns:a16="http://schemas.microsoft.com/office/drawing/2014/main" id="{4C6120F1-CB09-48AD-2233-7EAEC0282BFF}"/>
              </a:ext>
            </a:extLst>
          </p:cNvPr>
          <p:cNvSpPr/>
          <p:nvPr>
            <p:custDataLst>
              <p:tags r:id="rId2"/>
            </p:custDataLst>
          </p:nvPr>
        </p:nvSpPr>
        <p:spPr>
          <a:xfrm>
            <a:off x="6900822" y="5656598"/>
            <a:ext cx="3563043" cy="67706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5" name="Picture 154" descr="Olayan Group Logo Vector - (.SVG + .PNG ...">
            <a:extLst>
              <a:ext uri="{FF2B5EF4-FFF2-40B4-BE49-F238E27FC236}">
                <a16:creationId xmlns:a16="http://schemas.microsoft.com/office/drawing/2014/main" id="{31F77377-2236-1E9A-195F-CFC343AB8AC8}"/>
              </a:ext>
            </a:extLst>
          </p:cNvPr>
          <p:cNvPicPr>
            <a:picLocks noChangeAspect="1"/>
          </p:cNvPicPr>
          <p:nvPr/>
        </p:nvPicPr>
        <p:blipFill>
          <a:blip r:embed="rId74">
            <a:extLst>
              <a:ext uri="{28A0092B-C50C-407E-A947-70E740481C1C}">
                <a14:useLocalDpi xmlns:a14="http://schemas.microsoft.com/office/drawing/2010/main"/>
              </a:ext>
            </a:extLst>
          </a:blip>
          <a:srcRect l="2202" t="27408" r="-610" b="33698"/>
          <a:stretch/>
        </p:blipFill>
        <p:spPr>
          <a:xfrm>
            <a:off x="8004608" y="5817234"/>
            <a:ext cx="1208935" cy="271697"/>
          </a:xfrm>
          <a:prstGeom prst="rect">
            <a:avLst/>
          </a:prstGeom>
        </p:spPr>
      </p:pic>
      <p:pic>
        <p:nvPicPr>
          <p:cNvPr id="156" name="Picture 155" descr="Power International Holding - Wikipedia">
            <a:extLst>
              <a:ext uri="{FF2B5EF4-FFF2-40B4-BE49-F238E27FC236}">
                <a16:creationId xmlns:a16="http://schemas.microsoft.com/office/drawing/2014/main" id="{503B5809-99DC-27B9-200D-E6B964624BB6}"/>
              </a:ext>
            </a:extLst>
          </p:cNvPr>
          <p:cNvPicPr>
            <a:picLocks noChangeAspect="1"/>
          </p:cNvPicPr>
          <p:nvPr/>
        </p:nvPicPr>
        <p:blipFill>
          <a:blip r:embed="rId75"/>
          <a:stretch>
            <a:fillRect/>
          </a:stretch>
        </p:blipFill>
        <p:spPr>
          <a:xfrm>
            <a:off x="9350031" y="5683205"/>
            <a:ext cx="896711" cy="624568"/>
          </a:xfrm>
          <a:prstGeom prst="rect">
            <a:avLst/>
          </a:prstGeom>
        </p:spPr>
      </p:pic>
      <p:pic>
        <p:nvPicPr>
          <p:cNvPr id="157" name="Picture 156" descr="A black and red logo&#10;&#10;Description automatically generated">
            <a:extLst>
              <a:ext uri="{FF2B5EF4-FFF2-40B4-BE49-F238E27FC236}">
                <a16:creationId xmlns:a16="http://schemas.microsoft.com/office/drawing/2014/main" id="{E9775C65-2862-6B12-B0A0-1E2A2C60576B}"/>
              </a:ext>
            </a:extLst>
          </p:cNvPr>
          <p:cNvPicPr>
            <a:picLocks noChangeAspect="1"/>
          </p:cNvPicPr>
          <p:nvPr/>
        </p:nvPicPr>
        <p:blipFill>
          <a:blip r:embed="rId76"/>
          <a:stretch>
            <a:fillRect/>
          </a:stretch>
        </p:blipFill>
        <p:spPr>
          <a:xfrm>
            <a:off x="7063255" y="5730370"/>
            <a:ext cx="759450" cy="508650"/>
          </a:xfrm>
          <a:prstGeom prst="rect">
            <a:avLst/>
          </a:prstGeom>
        </p:spPr>
      </p:pic>
      <p:pic>
        <p:nvPicPr>
          <p:cNvPr id="158" name="Picture 157" descr="welspun">
            <a:extLst>
              <a:ext uri="{FF2B5EF4-FFF2-40B4-BE49-F238E27FC236}">
                <a16:creationId xmlns:a16="http://schemas.microsoft.com/office/drawing/2014/main" id="{306413C8-F4A3-F39C-1EBC-6780E2021C31}"/>
              </a:ext>
            </a:extLst>
          </p:cNvPr>
          <p:cNvPicPr>
            <a:picLocks noChangeAspect="1"/>
          </p:cNvPicPr>
          <p:nvPr/>
        </p:nvPicPr>
        <p:blipFill>
          <a:blip r:embed="rId77">
            <a:extLst>
              <a:ext uri="{28A0092B-C50C-407E-A947-70E740481C1C}">
                <a14:useLocalDpi xmlns:a14="http://schemas.microsoft.com/office/drawing/2010/main"/>
              </a:ext>
            </a:extLst>
          </a:blip>
          <a:srcRect t="26270" b="25397"/>
          <a:stretch>
            <a:fillRect/>
          </a:stretch>
        </p:blipFill>
        <p:spPr>
          <a:xfrm>
            <a:off x="6355986" y="4777505"/>
            <a:ext cx="1177925" cy="318758"/>
          </a:xfrm>
          <a:prstGeom prst="rect">
            <a:avLst/>
          </a:prstGeom>
        </p:spPr>
      </p:pic>
      <p:pic>
        <p:nvPicPr>
          <p:cNvPr id="159" name="Picture 158" descr="invista">
            <a:extLst>
              <a:ext uri="{FF2B5EF4-FFF2-40B4-BE49-F238E27FC236}">
                <a16:creationId xmlns:a16="http://schemas.microsoft.com/office/drawing/2014/main" id="{199F5418-61F6-18CA-C674-97D53E5417DC}"/>
              </a:ext>
            </a:extLst>
          </p:cNvPr>
          <p:cNvPicPr>
            <a:picLocks noChangeAspect="1"/>
          </p:cNvPicPr>
          <p:nvPr/>
        </p:nvPicPr>
        <p:blipFill>
          <a:blip r:embed="rId78">
            <a:extLst>
              <a:ext uri="{28A0092B-C50C-407E-A947-70E740481C1C}">
                <a14:useLocalDpi xmlns:a14="http://schemas.microsoft.com/office/drawing/2010/main"/>
              </a:ext>
            </a:extLst>
          </a:blip>
          <a:srcRect l="9503" t="33588" r="11127" b="29217"/>
          <a:stretch>
            <a:fillRect/>
          </a:stretch>
        </p:blipFill>
        <p:spPr>
          <a:xfrm>
            <a:off x="7659164" y="4770701"/>
            <a:ext cx="1020466" cy="318758"/>
          </a:xfrm>
          <a:prstGeom prst="rect">
            <a:avLst/>
          </a:prstGeom>
        </p:spPr>
      </p:pic>
      <p:pic>
        <p:nvPicPr>
          <p:cNvPr id="161" name="Picture 160" descr="Torrent">
            <a:extLst>
              <a:ext uri="{FF2B5EF4-FFF2-40B4-BE49-F238E27FC236}">
                <a16:creationId xmlns:a16="http://schemas.microsoft.com/office/drawing/2014/main" id="{EC03B3DF-19FE-E7E2-6208-E7DCF903C938}"/>
              </a:ext>
            </a:extLst>
          </p:cNvPr>
          <p:cNvPicPr>
            <a:picLocks noChangeAspect="1"/>
          </p:cNvPicPr>
          <p:nvPr/>
        </p:nvPicPr>
        <p:blipFill>
          <a:blip r:embed="rId79">
            <a:extLst>
              <a:ext uri="{28A0092B-C50C-407E-A947-70E740481C1C}">
                <a14:useLocalDpi xmlns:a14="http://schemas.microsoft.com/office/drawing/2010/main"/>
              </a:ext>
            </a:extLst>
          </a:blip>
          <a:srcRect l="5652" t="21537" r="10000" b="25097"/>
          <a:stretch/>
        </p:blipFill>
        <p:spPr>
          <a:xfrm>
            <a:off x="8791450" y="4693545"/>
            <a:ext cx="926079" cy="434123"/>
          </a:xfrm>
          <a:prstGeom prst="rect">
            <a:avLst/>
          </a:prstGeom>
        </p:spPr>
      </p:pic>
      <p:pic>
        <p:nvPicPr>
          <p:cNvPr id="162" name="Picture 161" descr="Piramal Pharma Solutions Recognized as ...">
            <a:extLst>
              <a:ext uri="{FF2B5EF4-FFF2-40B4-BE49-F238E27FC236}">
                <a16:creationId xmlns:a16="http://schemas.microsoft.com/office/drawing/2014/main" id="{3A86D5A5-5D6D-097C-7CBE-DDD192BE413E}"/>
              </a:ext>
            </a:extLst>
          </p:cNvPr>
          <p:cNvPicPr>
            <a:picLocks noChangeAspect="1"/>
          </p:cNvPicPr>
          <p:nvPr/>
        </p:nvPicPr>
        <p:blipFill>
          <a:blip r:embed="rId80">
            <a:extLst>
              <a:ext uri="{28A0092B-C50C-407E-A947-70E740481C1C}">
                <a14:useLocalDpi xmlns:a14="http://schemas.microsoft.com/office/drawing/2010/main"/>
              </a:ext>
            </a:extLst>
          </a:blip>
          <a:srcRect l="5167" t="19916" r="8585" b="17137"/>
          <a:stretch/>
        </p:blipFill>
        <p:spPr>
          <a:xfrm>
            <a:off x="10006193" y="4768846"/>
            <a:ext cx="879983" cy="333844"/>
          </a:xfrm>
          <a:prstGeom prst="rect">
            <a:avLst/>
          </a:prstGeom>
        </p:spPr>
      </p:pic>
      <p:sp>
        <p:nvSpPr>
          <p:cNvPr id="9" name="TextBox 8">
            <a:extLst>
              <a:ext uri="{FF2B5EF4-FFF2-40B4-BE49-F238E27FC236}">
                <a16:creationId xmlns:a16="http://schemas.microsoft.com/office/drawing/2014/main" id="{C0ED3643-BF42-3D38-708B-1E944A0EF0AA}"/>
              </a:ext>
            </a:extLst>
          </p:cNvPr>
          <p:cNvSpPr txBox="1"/>
          <p:nvPr/>
        </p:nvSpPr>
        <p:spPr>
          <a:xfrm>
            <a:off x="725058" y="216987"/>
            <a:ext cx="6228412" cy="480131"/>
          </a:xfrm>
          <a:prstGeom prst="rect">
            <a:avLst/>
          </a:prstGeom>
          <a:noFill/>
        </p:spPr>
        <p:txBody>
          <a:bodyPr wrap="square">
            <a:spAutoFit/>
          </a:body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10479B"/>
                </a:solidFill>
                <a:effectLst/>
                <a:uLnTx/>
                <a:uFillTx/>
                <a:latin typeface="Optima" panose="02000503060000020004"/>
                <a:ea typeface="+mn-ea"/>
                <a:cs typeface="Arial"/>
              </a:rPr>
              <a:t>PiLog Industry Experience(2/3)</a:t>
            </a:r>
          </a:p>
        </p:txBody>
      </p:sp>
    </p:spTree>
    <p:extLst>
      <p:ext uri="{BB962C8B-B14F-4D97-AF65-F5344CB8AC3E}">
        <p14:creationId xmlns:p14="http://schemas.microsoft.com/office/powerpoint/2010/main" val="8672722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TotalTime>
  <Words>4640</Words>
  <Application>Microsoft Office PowerPoint</Application>
  <PresentationFormat>Widescreen</PresentationFormat>
  <Paragraphs>956</Paragraphs>
  <Slides>37</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Aptos</vt:lpstr>
      <vt:lpstr>Aptos Display</vt:lpstr>
      <vt:lpstr>Arial</vt:lpstr>
      <vt:lpstr>Arial MT</vt:lpstr>
      <vt:lpstr>Calibri</vt:lpstr>
      <vt:lpstr>Century Gothic</vt:lpstr>
      <vt:lpstr>Futura</vt:lpstr>
      <vt:lpstr>Optima</vt:lpstr>
      <vt:lpstr>Roboto</vt:lpstr>
      <vt:lpstr>Wingdings</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Architecture Framework</vt:lpstr>
      <vt:lpstr>PiLog Preferred Ontology PPO (Taxonomy Standard) &amp; Business Benefits…</vt:lpstr>
      <vt:lpstr>PiLog Applied - Master Data Quality Standards (ISO 8000)</vt:lpstr>
      <vt:lpstr>Sample Data Harmonization/Cleansing Process (Material)….</vt:lpstr>
      <vt:lpstr>Examples of Data Cleansing Approach..</vt:lpstr>
      <vt:lpstr>Material Master – Enrichment example…</vt:lpstr>
      <vt:lpstr>Sample Catalogued Data (Generation of SAP Short Descriptions)</vt:lpstr>
      <vt:lpstr>Potential Duplicate Resolution (PDR)</vt:lpstr>
      <vt:lpstr>PowerPoint Presentation</vt:lpstr>
      <vt:lpstr>PowerPoint Presentation</vt:lpstr>
      <vt:lpstr>PowerPoint Presentation</vt:lpstr>
      <vt:lpstr>PowerPoint Presentation</vt:lpstr>
      <vt:lpstr>PiLog’s Data Governance Solution Comprehensive data quality &amp; governance solution powered by AI</vt:lpstr>
      <vt:lpstr>PowerPoint Presentation</vt:lpstr>
      <vt:lpstr>PowerPoint Presentation</vt:lpstr>
      <vt:lpstr>PowerPoint Presentation</vt:lpstr>
      <vt:lpstr>    Material Criticality Methods</vt:lpstr>
      <vt:lpstr>PiLog DQG Suite On-Cloud/On-Premise Landscape</vt:lpstr>
      <vt:lpstr>PowerPoint Presentation</vt:lpstr>
      <vt:lpstr>PowerPoint Presentation</vt:lpstr>
      <vt:lpstr>PiLog DQG Suite On-Cloud/On-Premise Landscape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Allaparthi Haritha</dc:creator>
  <cp:lastModifiedBy>Allaparthi Haritha</cp:lastModifiedBy>
  <cp:revision>2</cp:revision>
  <dcterms:created xsi:type="dcterms:W3CDTF">2025-12-19T08:45:48Z</dcterms:created>
  <dcterms:modified xsi:type="dcterms:W3CDTF">2026-01-22T08:40:00Z</dcterms:modified>
</cp:coreProperties>
</file>